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76" r:id="rId4"/>
    <p:sldId id="257" r:id="rId5"/>
    <p:sldId id="275" r:id="rId6"/>
    <p:sldId id="273" r:id="rId7"/>
    <p:sldId id="274" r:id="rId8"/>
    <p:sldId id="258" r:id="rId9"/>
    <p:sldId id="261" r:id="rId10"/>
    <p:sldId id="262" r:id="rId11"/>
    <p:sldId id="277" r:id="rId12"/>
    <p:sldId id="278" r:id="rId13"/>
    <p:sldId id="259" r:id="rId14"/>
    <p:sldId id="260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2" r:id="rId23"/>
    <p:sldId id="279" r:id="rId24"/>
    <p:sldId id="271" r:id="rId25"/>
    <p:sldId id="281" r:id="rId26"/>
    <p:sldId id="280" r:id="rId27"/>
    <p:sldId id="283" r:id="rId28"/>
    <p:sldId id="284" r:id="rId29"/>
    <p:sldId id="282" r:id="rId30"/>
    <p:sldId id="286" r:id="rId31"/>
    <p:sldId id="270" r:id="rId3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27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0B551-BA85-4254-B3BD-98C2F13FA9E0}" type="datetimeFigureOut">
              <a:rPr lang="hu-HU" smtClean="0"/>
              <a:pPr/>
              <a:t>2015.05.14.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31E9-4904-42B8-BC86-F9A0D10EA96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0B551-BA85-4254-B3BD-98C2F13FA9E0}" type="datetimeFigureOut">
              <a:rPr lang="hu-HU" smtClean="0"/>
              <a:pPr/>
              <a:t>2015.05.14.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31E9-4904-42B8-BC86-F9A0D10EA96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0B551-BA85-4254-B3BD-98C2F13FA9E0}" type="datetimeFigureOut">
              <a:rPr lang="hu-HU" smtClean="0"/>
              <a:pPr/>
              <a:t>2015.05.14.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31E9-4904-42B8-BC86-F9A0D10EA96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0B551-BA85-4254-B3BD-98C2F13FA9E0}" type="datetimeFigureOut">
              <a:rPr lang="hu-HU" smtClean="0"/>
              <a:pPr/>
              <a:t>2015.05.14.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31E9-4904-42B8-BC86-F9A0D10EA96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0B551-BA85-4254-B3BD-98C2F13FA9E0}" type="datetimeFigureOut">
              <a:rPr lang="hu-HU" smtClean="0"/>
              <a:pPr/>
              <a:t>2015.05.14.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31E9-4904-42B8-BC86-F9A0D10EA96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0B551-BA85-4254-B3BD-98C2F13FA9E0}" type="datetimeFigureOut">
              <a:rPr lang="hu-HU" smtClean="0"/>
              <a:pPr/>
              <a:t>2015.05.14.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31E9-4904-42B8-BC86-F9A0D10EA96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0B551-BA85-4254-B3BD-98C2F13FA9E0}" type="datetimeFigureOut">
              <a:rPr lang="hu-HU" smtClean="0"/>
              <a:pPr/>
              <a:t>2015.05.14.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31E9-4904-42B8-BC86-F9A0D10EA96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0B551-BA85-4254-B3BD-98C2F13FA9E0}" type="datetimeFigureOut">
              <a:rPr lang="hu-HU" smtClean="0"/>
              <a:pPr/>
              <a:t>2015.05.14.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31E9-4904-42B8-BC86-F9A0D10EA96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0B551-BA85-4254-B3BD-98C2F13FA9E0}" type="datetimeFigureOut">
              <a:rPr lang="hu-HU" smtClean="0"/>
              <a:pPr/>
              <a:t>2015.05.14.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31E9-4904-42B8-BC86-F9A0D10EA96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0B551-BA85-4254-B3BD-98C2F13FA9E0}" type="datetimeFigureOut">
              <a:rPr lang="hu-HU" smtClean="0"/>
              <a:pPr/>
              <a:t>2015.05.14.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31E9-4904-42B8-BC86-F9A0D10EA96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0B551-BA85-4254-B3BD-98C2F13FA9E0}" type="datetimeFigureOut">
              <a:rPr lang="hu-HU" smtClean="0"/>
              <a:pPr/>
              <a:t>2015.05.14.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31E9-4904-42B8-BC86-F9A0D10EA96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Közösségi szolgálat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0B551-BA85-4254-B3BD-98C2F13FA9E0}" type="datetimeFigureOut">
              <a:rPr lang="hu-HU" smtClean="0"/>
              <a:pPr/>
              <a:t>2015.05.14.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731E9-4904-42B8-BC86-F9A0D10EA961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Elephant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4294967295"/>
          </p:nvPr>
        </p:nvSpPr>
        <p:spPr>
          <a:xfrm>
            <a:off x="1571604" y="5643578"/>
            <a:ext cx="6357937" cy="5715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hu-HU" dirty="0" smtClean="0">
                <a:solidFill>
                  <a:schemeClr val="tx1"/>
                </a:solidFill>
                <a:latin typeface="Elephant" pitchFamily="18" charset="0"/>
              </a:rPr>
              <a:t>2012-2014. </a:t>
            </a:r>
            <a:endParaRPr lang="hu-HU" dirty="0">
              <a:solidFill>
                <a:schemeClr val="tx1"/>
              </a:solidFill>
              <a:latin typeface="Elephant" pitchFamily="18" charset="0"/>
            </a:endParaRPr>
          </a:p>
        </p:txBody>
      </p:sp>
      <p:pic>
        <p:nvPicPr>
          <p:cNvPr id="5" name="Kép 4" descr="hh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85794"/>
            <a:ext cx="8696325" cy="444817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hu-HU" dirty="0" smtClean="0"/>
              <a:t>Érettségi szünetben</a:t>
            </a:r>
            <a:endParaRPr lang="hu-HU" dirty="0"/>
          </a:p>
        </p:txBody>
      </p:sp>
      <p:pic>
        <p:nvPicPr>
          <p:cNvPr id="8" name="Kép 7" descr="2014-06-17 08.26.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3116"/>
            <a:ext cx="4476781" cy="3357586"/>
          </a:xfrm>
          <a:prstGeom prst="rect">
            <a:avLst/>
          </a:prstGeom>
        </p:spPr>
      </p:pic>
      <p:pic>
        <p:nvPicPr>
          <p:cNvPr id="9" name="Kép 8" descr="2014-05-06 10.44.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285860"/>
            <a:ext cx="3804056" cy="5072074"/>
          </a:xfrm>
          <a:prstGeom prst="rect">
            <a:avLst/>
          </a:prstGeom>
        </p:spPr>
      </p:pic>
      <p:sp>
        <p:nvSpPr>
          <p:cNvPr id="20" name="Kanyar felfelé 19"/>
          <p:cNvSpPr/>
          <p:nvPr/>
        </p:nvSpPr>
        <p:spPr>
          <a:xfrm>
            <a:off x="3357554" y="6429396"/>
            <a:ext cx="4429156" cy="21431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Jobbra nyíl 20"/>
          <p:cNvSpPr/>
          <p:nvPr/>
        </p:nvSpPr>
        <p:spPr>
          <a:xfrm>
            <a:off x="2786050" y="1785926"/>
            <a:ext cx="192882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Szövegdoboz 21"/>
          <p:cNvSpPr txBox="1"/>
          <p:nvPr/>
        </p:nvSpPr>
        <p:spPr>
          <a:xfrm>
            <a:off x="500034" y="1643050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b="1" dirty="0" smtClean="0"/>
              <a:t>Virág</a:t>
            </a:r>
            <a:endParaRPr lang="hu-HU" sz="2000" b="1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1285852" y="6286520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b="1" dirty="0" smtClean="0"/>
              <a:t>Amina</a:t>
            </a:r>
            <a:endParaRPr lang="hu-HU" sz="2000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5" descr="2014-05-05 09.02.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3643338" cy="4857785"/>
          </a:xfrm>
          <a:prstGeom prst="rect">
            <a:avLst/>
          </a:prstGeom>
        </p:spPr>
      </p:pic>
      <p:pic>
        <p:nvPicPr>
          <p:cNvPr id="7" name="Tartalom helye 6" descr="2014-05-05 09.44.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2428868"/>
            <a:ext cx="5619790" cy="4214842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4572000" y="1071546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nagycsoportosok és a középsősök</a:t>
            </a:r>
            <a:endParaRPr lang="hu-HU" sz="2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428596" y="564357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Szerettünk rajzolni!</a:t>
            </a:r>
            <a:endParaRPr lang="hu-H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Sajnos…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Sajnos, a töri kis érettségi mindent félbeszakított</a:t>
            </a:r>
          </a:p>
          <a:p>
            <a:r>
              <a:rPr lang="hu-HU" dirty="0" smtClean="0"/>
              <a:t>A 2 nap alatt a gyerekek nagyon megszerettek</a:t>
            </a:r>
          </a:p>
          <a:p>
            <a:r>
              <a:rPr lang="hu-HU" dirty="0" smtClean="0"/>
              <a:t>Ez idő alatt sok emlékezetes dolog történt</a:t>
            </a:r>
          </a:p>
          <a:p>
            <a:r>
              <a:rPr lang="hu-HU" dirty="0" smtClean="0"/>
              <a:t>A lányok szerették a hajamat fésülni, a fiúkkal pedig sok autós játékot játszottam</a:t>
            </a:r>
          </a:p>
          <a:p>
            <a:r>
              <a:rPr lang="hu-HU" dirty="0" smtClean="0"/>
              <a:t>Csak június 17-től tudtam újra menni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„búcsú” ajándékom a lányoktól</a:t>
            </a:r>
            <a:endParaRPr lang="hu-HU" dirty="0"/>
          </a:p>
        </p:txBody>
      </p:sp>
      <p:pic>
        <p:nvPicPr>
          <p:cNvPr id="6" name="Tartalom helye 5" descr="2014-05-06 10.43.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71612"/>
            <a:ext cx="3394472" cy="4525963"/>
          </a:xfrm>
        </p:spPr>
      </p:pic>
      <p:pic>
        <p:nvPicPr>
          <p:cNvPr id="7" name="Tartalom helye 6" descr="2014-05-06 10.45.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4810" y="2071678"/>
            <a:ext cx="4471990" cy="3305978"/>
          </a:xfrm>
        </p:spPr>
      </p:pic>
      <p:sp>
        <p:nvSpPr>
          <p:cNvPr id="5" name="Szövegdoboz 4"/>
          <p:cNvSpPr txBox="1"/>
          <p:nvPr/>
        </p:nvSpPr>
        <p:spPr>
          <a:xfrm>
            <a:off x="4143372" y="5643578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Fanni            Virág           Amina          Vanessza</a:t>
            </a:r>
            <a:endParaRPr lang="hu-HU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 Black" pitchFamily="34" charset="0"/>
              </a:rPr>
              <a:t>DE, 2014. Június 17-től</a:t>
            </a:r>
            <a:endParaRPr lang="hu-HU" dirty="0">
              <a:latin typeface="Arial Black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 új csoporttal kellett megismerkednem</a:t>
            </a:r>
          </a:p>
          <a:p>
            <a:r>
              <a:rPr lang="hu-HU" dirty="0" smtClean="0"/>
              <a:t>A nyári szünet miatt a gyerekeket összevonták egy csoportba</a:t>
            </a:r>
          </a:p>
          <a:p>
            <a:r>
              <a:rPr lang="hu-HU" dirty="0" smtClean="0"/>
              <a:t>A nagycsoportosokon kívül a középsősökkel és a kicsikkel is foglalkoznom kellett</a:t>
            </a:r>
          </a:p>
          <a:p>
            <a:endParaRPr lang="hu-H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Feladataim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Játszottunk a teremben és az udvaron</a:t>
            </a:r>
          </a:p>
          <a:p>
            <a:r>
              <a:rPr lang="hu-HU" dirty="0" smtClean="0"/>
              <a:t>Tízóraiztattam, ebédeltettem, uzsonnáztattam</a:t>
            </a:r>
          </a:p>
          <a:p>
            <a:r>
              <a:rPr lang="hu-HU" dirty="0" smtClean="0"/>
              <a:t>Mosdóztatás (az emlékezetes keserű fogkrém)</a:t>
            </a:r>
          </a:p>
          <a:p>
            <a:r>
              <a:rPr lang="hu-HU" dirty="0" smtClean="0"/>
              <a:t>Segítettem az öltözködésben, ha kimentünk sétálni vagy a játszótérre</a:t>
            </a:r>
          </a:p>
          <a:p>
            <a:r>
              <a:rPr lang="hu-HU" dirty="0" smtClean="0"/>
              <a:t>Altatás</a:t>
            </a:r>
          </a:p>
          <a:p>
            <a:r>
              <a:rPr lang="hu-HU" dirty="0" smtClean="0"/>
              <a:t>Meseolvasás </a:t>
            </a:r>
          </a:p>
          <a:p>
            <a:r>
              <a:rPr lang="hu-HU" dirty="0" smtClean="0"/>
              <a:t>„Komoly” szerelmi problémák és veszekedések megoldása</a:t>
            </a:r>
          </a:p>
          <a:p>
            <a:r>
              <a:rPr lang="hu-HU" dirty="0" smtClean="0"/>
              <a:t>És a legfontosabb: vigyázni a gyerekekre!</a:t>
            </a:r>
          </a:p>
          <a:p>
            <a:endParaRPr lang="hu-HU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57158" y="500042"/>
            <a:ext cx="3008313" cy="655620"/>
          </a:xfrm>
        </p:spPr>
        <p:txBody>
          <a:bodyPr>
            <a:noAutofit/>
          </a:bodyPr>
          <a:lstStyle/>
          <a:p>
            <a:r>
              <a:rPr lang="hu-HU" sz="2800" dirty="0" smtClean="0"/>
              <a:t>A legnehezebb…</a:t>
            </a:r>
            <a:endParaRPr lang="hu-HU" sz="28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Az altatás.</a:t>
            </a:r>
          </a:p>
          <a:p>
            <a:r>
              <a:rPr lang="hu-HU" sz="2000" dirty="0" smtClean="0"/>
              <a:t>Ha rád bíznak egy rossz alvó kislányt, az nem könnyű.</a:t>
            </a:r>
          </a:p>
          <a:p>
            <a:r>
              <a:rPr lang="hu-HU" sz="2000" dirty="0" smtClean="0"/>
              <a:t>Főleg ha nem akar aludni a macija nélkül, de ha így mosolyog rád, akkor neked mindegy, hogy alszik e vagy sem.</a:t>
            </a:r>
          </a:p>
          <a:p>
            <a:r>
              <a:rPr lang="hu-HU" sz="2000" dirty="0" smtClean="0"/>
              <a:t>A maci varázsára én jöttem rá.</a:t>
            </a:r>
          </a:p>
          <a:p>
            <a:r>
              <a:rPr lang="hu-HU" sz="2000" dirty="0" smtClean="0"/>
              <a:t>Az óvoda legrosszabb alvója 10 perccel a lefekvés után már aludt!</a:t>
            </a:r>
          </a:p>
        </p:txBody>
      </p:sp>
      <p:pic>
        <p:nvPicPr>
          <p:cNvPr id="10" name="Tartalom helye 9" descr="2014-06-25 12.05.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9058" y="357166"/>
            <a:ext cx="4389835" cy="5853113"/>
          </a:xfrm>
        </p:spPr>
      </p:pic>
      <p:sp>
        <p:nvSpPr>
          <p:cNvPr id="5" name="Szövegdoboz 4"/>
          <p:cNvSpPr txBox="1"/>
          <p:nvPr/>
        </p:nvSpPr>
        <p:spPr>
          <a:xfrm>
            <a:off x="4429124" y="635795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Kármen</a:t>
            </a:r>
            <a:endParaRPr lang="hu-HU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udvaron</a:t>
            </a:r>
            <a:endParaRPr lang="hu-HU" dirty="0"/>
          </a:p>
        </p:txBody>
      </p:sp>
      <p:pic>
        <p:nvPicPr>
          <p:cNvPr id="4" name="Tartalom helye 3" descr="2014-06-23 09.54.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142984"/>
            <a:ext cx="4533914" cy="3400436"/>
          </a:xfrm>
        </p:spPr>
      </p:pic>
      <p:pic>
        <p:nvPicPr>
          <p:cNvPr id="5" name="Kép 4" descr="2014-06-23 10.03.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142984"/>
            <a:ext cx="3482603" cy="464347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28596" y="5072074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Kedvencünk az udvar és a kisvasút!</a:t>
            </a:r>
          </a:p>
          <a:p>
            <a:r>
              <a:rPr lang="hu-HU" dirty="0" smtClean="0">
                <a:sym typeface="Wingdings" pitchFamily="2" charset="2"/>
              </a:rPr>
              <a:t>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7000892" y="5929330"/>
            <a:ext cx="1500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Blanka (keserű fogkrém)</a:t>
            </a:r>
            <a:endParaRPr lang="hu-HU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2014-06-23 10.03.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285728"/>
            <a:ext cx="2678925" cy="3571900"/>
          </a:xfrm>
          <a:prstGeom prst="rect">
            <a:avLst/>
          </a:prstGeom>
        </p:spPr>
      </p:pic>
      <p:pic>
        <p:nvPicPr>
          <p:cNvPr id="4" name="Kép 3" descr="2014-06-23 10.03.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85728"/>
            <a:ext cx="2678925" cy="3571900"/>
          </a:xfrm>
          <a:prstGeom prst="rect">
            <a:avLst/>
          </a:prstGeom>
        </p:spPr>
      </p:pic>
      <p:pic>
        <p:nvPicPr>
          <p:cNvPr id="6" name="Kép 5" descr="2014-06-23 10.38.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500438"/>
            <a:ext cx="3857652" cy="2893239"/>
          </a:xfrm>
          <a:prstGeom prst="rect">
            <a:avLst/>
          </a:prstGeom>
        </p:spPr>
      </p:pic>
      <p:pic>
        <p:nvPicPr>
          <p:cNvPr id="7" name="Kép 6" descr="2014-06-23 10.37.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571876"/>
            <a:ext cx="3905245" cy="2928934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6286512" y="642918"/>
            <a:ext cx="2571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kékpólós kisfiú </a:t>
            </a:r>
            <a:r>
              <a:rPr lang="hu-HU" dirty="0"/>
              <a:t>G</a:t>
            </a:r>
            <a:r>
              <a:rPr lang="hu-HU" dirty="0" smtClean="0"/>
              <a:t>ergő, az ő „árulkodásának” köszönhetem a „munkát”! </a:t>
            </a:r>
          </a:p>
          <a:p>
            <a:r>
              <a:rPr lang="hu-HU" dirty="0" smtClean="0"/>
              <a:t>Köszönöm Gergő!</a:t>
            </a:r>
            <a:endParaRPr lang="hu-HU" dirty="0"/>
          </a:p>
        </p:txBody>
      </p:sp>
      <p:cxnSp>
        <p:nvCxnSpPr>
          <p:cNvPr id="12" name="Alak 11"/>
          <p:cNvCxnSpPr/>
          <p:nvPr/>
        </p:nvCxnSpPr>
        <p:spPr>
          <a:xfrm rot="10800000">
            <a:off x="5072066" y="285728"/>
            <a:ext cx="1660933" cy="285752"/>
          </a:xfrm>
          <a:prstGeom prst="bentConnector4">
            <a:avLst>
              <a:gd name="adj1" fmla="val 9677"/>
              <a:gd name="adj2" fmla="val 17999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4429124" y="2714620"/>
            <a:ext cx="264320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7215206" y="257174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Valter</a:t>
            </a:r>
            <a:endParaRPr lang="hu-HU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játszótér</a:t>
            </a:r>
            <a:endParaRPr lang="hu-HU" dirty="0"/>
          </a:p>
        </p:txBody>
      </p:sp>
      <p:pic>
        <p:nvPicPr>
          <p:cNvPr id="6" name="Tartalom helye 5" descr="2014-06-25 10.17.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214422"/>
            <a:ext cx="4819666" cy="3614750"/>
          </a:xfrm>
        </p:spPr>
      </p:pic>
      <p:pic>
        <p:nvPicPr>
          <p:cNvPr id="7" name="Kép 6" descr="2014-06-25 10.17.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86124"/>
            <a:ext cx="4286280" cy="321471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sul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14282" y="285728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/>
              <a:t>Új iskolánk 2012-től a Közgáz</a:t>
            </a:r>
            <a:endParaRPr lang="hu-HU" sz="3600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Velem…</a:t>
            </a:r>
            <a:endParaRPr lang="hu-HU" dirty="0"/>
          </a:p>
        </p:txBody>
      </p:sp>
      <p:pic>
        <p:nvPicPr>
          <p:cNvPr id="4" name="Tartalom helye 3" descr="2014-06-23 10.00.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7554" y="2071678"/>
            <a:ext cx="2657484" cy="3543312"/>
          </a:xfrm>
        </p:spPr>
      </p:pic>
      <p:pic>
        <p:nvPicPr>
          <p:cNvPr id="5" name="Kép 4" descr="2014-06-23 09.59.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071546"/>
            <a:ext cx="2893221" cy="3857628"/>
          </a:xfrm>
          <a:prstGeom prst="rect">
            <a:avLst/>
          </a:prstGeom>
        </p:spPr>
      </p:pic>
      <p:pic>
        <p:nvPicPr>
          <p:cNvPr id="6" name="Kép 5" descr="2014-06-23 09.58.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1285860"/>
            <a:ext cx="2786082" cy="3714776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642910" y="521495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Enikő</a:t>
            </a:r>
            <a:endParaRPr lang="hu-HU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3714744" y="585789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Bibi</a:t>
            </a:r>
            <a:endParaRPr lang="hu-HU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6572264" y="528638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Dorina</a:t>
            </a:r>
            <a:endParaRPr lang="hu-HU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latin typeface="Arial Black" pitchFamily="34" charset="0"/>
              </a:rPr>
              <a:t>Valter</a:t>
            </a:r>
            <a:r>
              <a:rPr lang="hu-HU" sz="2800" dirty="0">
                <a:latin typeface="Arial Black" pitchFamily="34" charset="0"/>
              </a:rPr>
              <a:t> </a:t>
            </a:r>
            <a:r>
              <a:rPr lang="hu-HU" sz="2800" dirty="0" smtClean="0">
                <a:latin typeface="Arial Black" pitchFamily="34" charset="0"/>
              </a:rPr>
              <a:t>véleménye az ott töltött </a:t>
            </a:r>
            <a:br>
              <a:rPr lang="hu-HU" sz="2800" dirty="0" smtClean="0">
                <a:latin typeface="Arial Black" pitchFamily="34" charset="0"/>
              </a:rPr>
            </a:br>
            <a:r>
              <a:rPr lang="hu-HU" sz="2800" dirty="0" smtClean="0">
                <a:latin typeface="Arial Black" pitchFamily="34" charset="0"/>
              </a:rPr>
              <a:t>3 és fél hetemről:</a:t>
            </a:r>
            <a:endParaRPr lang="hu-HU" sz="2800" dirty="0">
              <a:latin typeface="Arial Black" pitchFamily="34" charset="0"/>
            </a:endParaRPr>
          </a:p>
        </p:txBody>
      </p:sp>
      <p:pic>
        <p:nvPicPr>
          <p:cNvPr id="6" name="Tartalom helye 5" descr="v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428736"/>
            <a:ext cx="3000396" cy="5128840"/>
          </a:xfrm>
        </p:spPr>
      </p:pic>
      <p:pic>
        <p:nvPicPr>
          <p:cNvPr id="1026" name="Picture 2" descr="C:\Documents and Settings\PC\Local Settings\Temporary Internet Files\Content.IE5\2H45G1AZ\facebook-like-buton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214554"/>
            <a:ext cx="2810092" cy="27924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2910" y="4786322"/>
            <a:ext cx="7786742" cy="79533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2014. november 15.</a:t>
            </a:r>
            <a:br>
              <a:rPr lang="hu-HU" dirty="0" smtClean="0"/>
            </a:br>
            <a:r>
              <a:rPr lang="hu-HU" dirty="0" smtClean="0"/>
              <a:t>Osztályfestés – dekorálás - díszítés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>
          <a:xfrm>
            <a:off x="1785918" y="5715016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hu-HU" sz="1800" dirty="0" smtClean="0"/>
              <a:t>Az osztály sokkal hangulatosabb lett a festés után. </a:t>
            </a:r>
            <a:endParaRPr lang="hu-HU" sz="1800" dirty="0"/>
          </a:p>
        </p:txBody>
      </p:sp>
      <p:pic>
        <p:nvPicPr>
          <p:cNvPr id="7" name="Kép 6" descr="10947666_1068991243111058_90418621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214290"/>
            <a:ext cx="2928958" cy="4666203"/>
          </a:xfrm>
          <a:prstGeom prst="rect">
            <a:avLst/>
          </a:prstGeom>
        </p:spPr>
      </p:pic>
      <p:pic>
        <p:nvPicPr>
          <p:cNvPr id="9" name="Kép helye 8" descr="10945988_1068991239777725_1180040562_n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7461" b="27461"/>
          <a:stretch>
            <a:fillRect/>
          </a:stretch>
        </p:blipFill>
        <p:spPr>
          <a:xfrm>
            <a:off x="571472" y="785794"/>
            <a:ext cx="4643470" cy="3571900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Festés mesterfokon!</a:t>
            </a:r>
            <a:endParaRPr lang="hu-HU" dirty="0"/>
          </a:p>
        </p:txBody>
      </p:sp>
      <p:pic>
        <p:nvPicPr>
          <p:cNvPr id="7" name="Kép 6" descr="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285860"/>
            <a:ext cx="3911213" cy="5214950"/>
          </a:xfrm>
          <a:prstGeom prst="rect">
            <a:avLst/>
          </a:prstGeom>
        </p:spPr>
      </p:pic>
      <p:pic>
        <p:nvPicPr>
          <p:cNvPr id="8" name="Kép 7" descr="10949787_1068991236444392_125383582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142984"/>
            <a:ext cx="3214710" cy="534856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Dekoráció a festés után</a:t>
            </a:r>
            <a:endParaRPr lang="hu-HU" dirty="0"/>
          </a:p>
        </p:txBody>
      </p:sp>
      <p:pic>
        <p:nvPicPr>
          <p:cNvPr id="5" name="Kép 4" descr="2015-01-23 12.01.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3143248"/>
            <a:ext cx="4572000" cy="3429000"/>
          </a:xfrm>
          <a:prstGeom prst="rect">
            <a:avLst/>
          </a:prstGeom>
        </p:spPr>
      </p:pic>
      <p:pic>
        <p:nvPicPr>
          <p:cNvPr id="4" name="Kép 3" descr="2015-01-23 12.23.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214422"/>
            <a:ext cx="4476781" cy="335758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214942" y="1500174"/>
            <a:ext cx="357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dekoráció 1 héttel a festés után került fel a nagyszünetben. </a:t>
            </a:r>
            <a:endParaRPr lang="hu-HU" sz="20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Fali matrica és a térképek</a:t>
            </a:r>
            <a:endParaRPr lang="hu-HU" dirty="0"/>
          </a:p>
        </p:txBody>
      </p:sp>
      <p:pic>
        <p:nvPicPr>
          <p:cNvPr id="3" name="Kép 2" descr="2015-02-06 12.29.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142984"/>
            <a:ext cx="7143800" cy="535785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Reméltük, hogy jó eredményt érünk el</a:t>
            </a:r>
            <a:endParaRPr lang="hu-HU" dirty="0"/>
          </a:p>
        </p:txBody>
      </p:sp>
      <p:pic>
        <p:nvPicPr>
          <p:cNvPr id="3" name="Kép 2" descr="kiírá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428736"/>
            <a:ext cx="7250937" cy="483395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többi osztály is keményen dolgozott</a:t>
            </a:r>
            <a:endParaRPr lang="hu-HU" dirty="0"/>
          </a:p>
        </p:txBody>
      </p:sp>
      <p:pic>
        <p:nvPicPr>
          <p:cNvPr id="3" name="Kép 2" descr="10.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571612"/>
            <a:ext cx="7643866" cy="2221498"/>
          </a:xfrm>
          <a:prstGeom prst="rect">
            <a:avLst/>
          </a:prstGeom>
        </p:spPr>
      </p:pic>
      <p:pic>
        <p:nvPicPr>
          <p:cNvPr id="4" name="Kép 3" descr="1559588_433218640169017_7480384526634423767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929066"/>
            <a:ext cx="7786710" cy="2263013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10888478_429940047163543_814063689018021699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571480"/>
            <a:ext cx="8358214" cy="2429106"/>
          </a:xfrm>
          <a:prstGeom prst="rect">
            <a:avLst/>
          </a:prstGeom>
        </p:spPr>
      </p:pic>
      <p:pic>
        <p:nvPicPr>
          <p:cNvPr id="4" name="Kép 3" descr="10891728_429940523830162_485630900448461518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429000"/>
            <a:ext cx="8286776" cy="240834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De végül arattuk a babérokat!</a:t>
            </a:r>
            <a:endParaRPr lang="hu-HU" dirty="0"/>
          </a:p>
        </p:txBody>
      </p:sp>
      <p:pic>
        <p:nvPicPr>
          <p:cNvPr id="3" name="Kép 2" descr="osztályu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000240"/>
            <a:ext cx="8072462" cy="3027173"/>
          </a:xfrm>
          <a:prstGeom prst="rect">
            <a:avLst/>
          </a:prstGeom>
        </p:spPr>
      </p:pic>
      <p:pic>
        <p:nvPicPr>
          <p:cNvPr id="4" name="Kép 3" descr="emlékl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142984"/>
            <a:ext cx="3000396" cy="533403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Közgázosok lettünk!</a:t>
            </a:r>
            <a:endParaRPr lang="hu-HU" dirty="0"/>
          </a:p>
        </p:txBody>
      </p:sp>
      <p:pic>
        <p:nvPicPr>
          <p:cNvPr id="7" name="Tartalom helye 6" descr="10962174_829539117106655_69135764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364" y="1600200"/>
            <a:ext cx="7543272" cy="4525963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További feladatok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oviban csak kb. 20 órát szerettem volna eltölteni, de valahogy ez a szám felment 45-re.</a:t>
            </a:r>
          </a:p>
          <a:p>
            <a:r>
              <a:rPr lang="hu-HU" dirty="0" smtClean="0"/>
              <a:t>Mivel még hiányzik egy terület, ezért nyárra a környezetvédelmet választottam.</a:t>
            </a:r>
          </a:p>
          <a:p>
            <a:r>
              <a:rPr lang="hu-HU" dirty="0" smtClean="0"/>
              <a:t>Nem bánom, hogy 50-nél több órám lesz, mert szeretem ezt csinálni.</a:t>
            </a:r>
          </a:p>
          <a:p>
            <a:endParaRPr lang="hu-HU" dirty="0" smtClean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4400" dirty="0" smtClean="0">
                <a:solidFill>
                  <a:schemeClr val="tx1"/>
                </a:solidFill>
              </a:rPr>
              <a:t>Készítette: </a:t>
            </a:r>
          </a:p>
          <a:p>
            <a:pPr>
              <a:buNone/>
            </a:pPr>
            <a:r>
              <a:rPr lang="hu-HU" sz="4400" dirty="0" smtClean="0">
                <a:solidFill>
                  <a:schemeClr val="tx1"/>
                </a:solidFill>
              </a:rPr>
              <a:t>Sas Bettina</a:t>
            </a:r>
            <a:endParaRPr lang="hu-HU" sz="4400" dirty="0">
              <a:solidFill>
                <a:schemeClr val="tx1"/>
              </a:solidFill>
            </a:endParaRPr>
          </a:p>
        </p:txBody>
      </p:sp>
      <p:pic>
        <p:nvPicPr>
          <p:cNvPr id="6" name="Kép 5" descr="10335684_640210306053774_208434605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1357298"/>
            <a:ext cx="3454920" cy="521497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57158" y="500042"/>
            <a:ext cx="3008313" cy="714380"/>
          </a:xfrm>
        </p:spPr>
        <p:txBody>
          <a:bodyPr>
            <a:normAutofit/>
          </a:bodyPr>
          <a:lstStyle/>
          <a:p>
            <a:r>
              <a:rPr lang="hu-HU" sz="2800" dirty="0" smtClean="0"/>
              <a:t>Mihez kezdjek?</a:t>
            </a:r>
            <a:endParaRPr lang="hu-HU" sz="28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>
          <a:xfrm>
            <a:off x="214282" y="1435100"/>
            <a:ext cx="3251231" cy="4691063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hu-HU" sz="2400" dirty="0" smtClean="0"/>
              <a:t>Senki nem tudta, miről van szó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Iskolai koordinátor: Éva tanárnő mindent elmondott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Te döntöd el, hova szeretnél menni?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Mit akarsz csinálni?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Megkötöd a együttműködési megállapodást…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És kezdődhet a munka!</a:t>
            </a:r>
          </a:p>
          <a:p>
            <a:pPr>
              <a:buFont typeface="Arial" pitchFamily="34" charset="0"/>
              <a:buChar char="•"/>
            </a:pPr>
            <a:endParaRPr lang="hu-HU" sz="1800" dirty="0"/>
          </a:p>
        </p:txBody>
      </p:sp>
      <p:pic>
        <p:nvPicPr>
          <p:cNvPr id="9" name="Tartalom helye 8" descr="17327401_0533b424bcdd4cb85bd9117b39506773_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6446" y="642918"/>
            <a:ext cx="2946818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Lekerekített téglalap feliratnak 9"/>
          <p:cNvSpPr/>
          <p:nvPr/>
        </p:nvSpPr>
        <p:spPr>
          <a:xfrm>
            <a:off x="7143768" y="214290"/>
            <a:ext cx="1500198" cy="107157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Közmunka?</a:t>
            </a:r>
            <a:endParaRPr lang="hu-HU" dirty="0"/>
          </a:p>
        </p:txBody>
      </p:sp>
      <p:pic>
        <p:nvPicPr>
          <p:cNvPr id="7" name="Kép 6" descr="radvanyi_e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2714620"/>
            <a:ext cx="2643201" cy="352426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6635750" cy="17145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4000" dirty="0" smtClean="0">
                <a:solidFill>
                  <a:srgbClr val="000099"/>
                </a:solidFill>
              </a:rPr>
              <a:t>A KÖZÖSSÉGI SZOLGÁLAT TERÜLETEI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2276475"/>
            <a:ext cx="7740650" cy="5300663"/>
          </a:xfrm>
        </p:spPr>
        <p:txBody>
          <a:bodyPr/>
          <a:lstStyle/>
          <a:p>
            <a:r>
              <a:rPr lang="hu-HU" sz="2600" b="1" i="1" dirty="0" smtClean="0">
                <a:solidFill>
                  <a:srgbClr val="800000"/>
                </a:solidFill>
              </a:rPr>
              <a:t>a) </a:t>
            </a:r>
            <a:r>
              <a:rPr lang="hu-HU" sz="2600" b="1" dirty="0" smtClean="0">
                <a:solidFill>
                  <a:srgbClr val="800000"/>
                </a:solidFill>
              </a:rPr>
              <a:t>egészségügyi </a:t>
            </a:r>
            <a:endParaRPr lang="hu-HU" sz="2600" b="1" i="1" dirty="0" smtClean="0">
              <a:solidFill>
                <a:srgbClr val="800000"/>
              </a:solidFill>
            </a:endParaRPr>
          </a:p>
          <a:p>
            <a:r>
              <a:rPr lang="hu-HU" sz="2600" b="1" i="1" dirty="0" smtClean="0">
                <a:solidFill>
                  <a:srgbClr val="FF0000"/>
                </a:solidFill>
              </a:rPr>
              <a:t>b) </a:t>
            </a:r>
            <a:r>
              <a:rPr lang="hu-HU" sz="2600" b="1" dirty="0" smtClean="0">
                <a:solidFill>
                  <a:srgbClr val="FF0000"/>
                </a:solidFill>
              </a:rPr>
              <a:t>szociális és jótékonysági</a:t>
            </a:r>
            <a:r>
              <a:rPr lang="hu-HU" sz="2600" b="1" dirty="0" smtClean="0"/>
              <a:t> </a:t>
            </a:r>
            <a:endParaRPr lang="hu-HU" sz="2600" b="1" i="1" dirty="0" smtClean="0"/>
          </a:p>
          <a:p>
            <a:r>
              <a:rPr lang="hu-HU" sz="2600" b="1" i="1" dirty="0" smtClean="0">
                <a:solidFill>
                  <a:srgbClr val="000099"/>
                </a:solidFill>
              </a:rPr>
              <a:t>c) </a:t>
            </a:r>
            <a:r>
              <a:rPr lang="hu-HU" sz="2600" b="1" dirty="0" smtClean="0">
                <a:solidFill>
                  <a:srgbClr val="000099"/>
                </a:solidFill>
              </a:rPr>
              <a:t>oktatási </a:t>
            </a:r>
            <a:endParaRPr lang="hu-HU" sz="2600" b="1" i="1" dirty="0" smtClean="0">
              <a:solidFill>
                <a:srgbClr val="000099"/>
              </a:solidFill>
            </a:endParaRPr>
          </a:p>
          <a:p>
            <a:r>
              <a:rPr lang="hu-HU" sz="2600" b="1" i="1" dirty="0" smtClean="0">
                <a:solidFill>
                  <a:srgbClr val="006600"/>
                </a:solidFill>
              </a:rPr>
              <a:t>d) </a:t>
            </a:r>
            <a:r>
              <a:rPr lang="hu-HU" sz="2600" b="1" dirty="0" smtClean="0">
                <a:solidFill>
                  <a:srgbClr val="006600"/>
                </a:solidFill>
              </a:rPr>
              <a:t>kulturális és közösségi</a:t>
            </a:r>
            <a:r>
              <a:rPr lang="hu-HU" sz="2600" b="1" dirty="0" smtClean="0">
                <a:solidFill>
                  <a:srgbClr val="008000"/>
                </a:solidFill>
              </a:rPr>
              <a:t> </a:t>
            </a:r>
            <a:endParaRPr lang="hu-HU" sz="2600" b="1" i="1" dirty="0" smtClean="0">
              <a:solidFill>
                <a:srgbClr val="008000"/>
              </a:solidFill>
            </a:endParaRPr>
          </a:p>
          <a:p>
            <a:r>
              <a:rPr lang="hu-HU" sz="2600" b="1" i="1" dirty="0" smtClean="0">
                <a:solidFill>
                  <a:srgbClr val="A50021"/>
                </a:solidFill>
              </a:rPr>
              <a:t>e) </a:t>
            </a:r>
            <a:r>
              <a:rPr lang="hu-HU" sz="2600" b="1" dirty="0" smtClean="0">
                <a:solidFill>
                  <a:srgbClr val="A50021"/>
                </a:solidFill>
              </a:rPr>
              <a:t>környezet- és természetvédelemi</a:t>
            </a:r>
            <a:endParaRPr lang="hu-HU" sz="2600" b="1" i="1" dirty="0" smtClean="0">
              <a:solidFill>
                <a:srgbClr val="A50021"/>
              </a:solidFill>
            </a:endParaRPr>
          </a:p>
          <a:p>
            <a:r>
              <a:rPr lang="hu-HU" sz="2600" b="1" i="1" dirty="0" smtClean="0">
                <a:solidFill>
                  <a:srgbClr val="333300"/>
                </a:solidFill>
              </a:rPr>
              <a:t>f) </a:t>
            </a:r>
            <a:r>
              <a:rPr lang="hu-HU" sz="2600" b="1" dirty="0" smtClean="0">
                <a:solidFill>
                  <a:srgbClr val="333300"/>
                </a:solidFill>
              </a:rPr>
              <a:t>katasztrófavédelmi</a:t>
            </a:r>
          </a:p>
          <a:p>
            <a:r>
              <a:rPr lang="hu-HU" sz="2600" b="1" i="1" dirty="0" smtClean="0">
                <a:solidFill>
                  <a:srgbClr val="000099"/>
                </a:solidFill>
              </a:rPr>
              <a:t>g) </a:t>
            </a:r>
            <a:r>
              <a:rPr lang="hu-HU" sz="2600" b="1" dirty="0" smtClean="0">
                <a:solidFill>
                  <a:srgbClr val="000099"/>
                </a:solidFill>
              </a:rPr>
              <a:t>óvodás korú, sajátos nevelési igényű gyermekekkel, tanulókkal, idős emberekkel közös sport- és szabadidős területen folytatott tevékenység</a:t>
            </a:r>
            <a:r>
              <a:rPr lang="hu-HU" sz="2600" b="1" dirty="0" smtClean="0"/>
              <a:t> </a:t>
            </a:r>
          </a:p>
        </p:txBody>
      </p:sp>
      <p:pic>
        <p:nvPicPr>
          <p:cNvPr id="8196" name="Picture 6" descr="adomány,emberek,ennivaló,fényképek,hajléktalan,hajléktalanok,jótékonyság,önkéntesek,önkéntesség,szegény,szegények,szegénység,utcák,ví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844675"/>
            <a:ext cx="1763712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fiúk,gyalogosátkel&amp;odblac;k,gyerekek,id&amp;odblac;s emberek,id&amp;odblac;s polgárok,közösségi szolgálatok,lányok,n&amp;odblac;k,önkéntesek,önkéntesség,sétabotok,személyek,szimbólumok,szív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789363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01826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901014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400" b="1" dirty="0" smtClean="0">
                <a:latin typeface="Baskerville Old Face" pitchFamily="18" charset="0"/>
              </a:rPr>
              <a:t>Szülők-nevelők bálja </a:t>
            </a:r>
            <a:r>
              <a:rPr lang="hu-HU" b="1" dirty="0" smtClean="0">
                <a:latin typeface="Baskerville Old Face" pitchFamily="18" charset="0"/>
              </a:rPr>
              <a:t/>
            </a:r>
            <a:br>
              <a:rPr lang="hu-HU" b="1" dirty="0" smtClean="0">
                <a:latin typeface="Baskerville Old Face" pitchFamily="18" charset="0"/>
              </a:rPr>
            </a:br>
            <a:r>
              <a:rPr lang="hu-HU" b="1" dirty="0" smtClean="0">
                <a:latin typeface="Baskerville Old Face" pitchFamily="18" charset="0"/>
              </a:rPr>
              <a:t>(</a:t>
            </a:r>
            <a:r>
              <a:rPr lang="hu-HU" sz="3200" b="1" dirty="0" smtClean="0">
                <a:latin typeface="Baskerville Old Face" pitchFamily="18" charset="0"/>
              </a:rPr>
              <a:t>előkészületek</a:t>
            </a:r>
            <a:r>
              <a:rPr lang="hu-HU" b="1" dirty="0" smtClean="0">
                <a:latin typeface="Baskerville Old Face" pitchFamily="18" charset="0"/>
              </a:rPr>
              <a:t>)</a:t>
            </a:r>
            <a:endParaRPr lang="hu-HU" b="1" dirty="0">
              <a:latin typeface="Baskerville Old Face" pitchFamily="18" charset="0"/>
            </a:endParaRPr>
          </a:p>
        </p:txBody>
      </p:sp>
      <p:pic>
        <p:nvPicPr>
          <p:cNvPr id="5" name="Kép helye 4" descr="IMG_05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7" name="Szöveg helye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u-HU" sz="1800" dirty="0" smtClean="0"/>
              <a:t>Az osztályfőnököm, </a:t>
            </a:r>
            <a:r>
              <a:rPr lang="hu-HU" sz="1800" dirty="0" err="1" smtClean="0"/>
              <a:t>Stankovics</a:t>
            </a:r>
            <a:r>
              <a:rPr lang="hu-HU" sz="1800" dirty="0" smtClean="0"/>
              <a:t> Marianna tanárnő szólt nekünk, hogy a Mezőbe lehet közösségi szolgálatot teljesíteni.</a:t>
            </a:r>
          </a:p>
          <a:p>
            <a:pPr>
              <a:buFont typeface="Arial" pitchFamily="34" charset="0"/>
              <a:buChar char="•"/>
            </a:pPr>
            <a:r>
              <a:rPr lang="hu-HU" sz="1800" dirty="0" smtClean="0"/>
              <a:t>Itt 3 órát töltött el az osztály, hogy minden tökéletes legyen</a:t>
            </a:r>
          </a:p>
          <a:p>
            <a:pPr>
              <a:buFont typeface="Arial" pitchFamily="34" charset="0"/>
              <a:buChar char="•"/>
            </a:pPr>
            <a:r>
              <a:rPr lang="hu-HU" sz="1800" dirty="0" smtClean="0"/>
              <a:t>Meg kellett terítenünk, szalvétákat hajtogatnunk, asztalokat rendeznünk és a díszítést felraknunk.</a:t>
            </a:r>
          </a:p>
          <a:p>
            <a:pPr>
              <a:buFont typeface="Arial" pitchFamily="34" charset="0"/>
              <a:buChar char="•"/>
            </a:pPr>
            <a:r>
              <a:rPr lang="hu-HU" sz="1800" dirty="0" smtClean="0"/>
              <a:t>Eleinte mindenkit zavart, hogy a mezősök néznek minket, de egy idő után már fel sem tűnt.</a:t>
            </a:r>
            <a:endParaRPr lang="hu-HU" sz="1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229600" cy="1143000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7" name="Kép 6" descr="2015-02-06 14.14.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428860" y="428604"/>
            <a:ext cx="4143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 smtClean="0"/>
              <a:t>Az ovi</a:t>
            </a:r>
            <a:endParaRPr lang="hu-HU" sz="4800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 döntöttem el?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28662" y="1643050"/>
            <a:ext cx="6929486" cy="4429156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    Szerencsém volt, mert találkoztam az unokatestvéremmel, aki panaszkodott, hogy az oviban „öregek” az óvó nénik. Innentől kezdve tudtam, mi lesz a nyári elfoglaltságom. </a:t>
            </a:r>
          </a:p>
          <a:p>
            <a:pPr>
              <a:buNone/>
            </a:pPr>
            <a:r>
              <a:rPr lang="hu-HU" dirty="0" smtClean="0"/>
              <a:t>    Viszont féltem, mert nem értettem annyira a gyerekekhez, de úgy gondoltam, ez most megváltozhat.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latin typeface="Arial Black" pitchFamily="34" charset="0"/>
              </a:rPr>
              <a:t>Tengelic Természetvédő Óvoda (Mezőlak)</a:t>
            </a:r>
            <a:endParaRPr lang="hu-HU" dirty="0">
              <a:latin typeface="Arial Black" pitchFamily="34" charset="0"/>
            </a:endParaRPr>
          </a:p>
        </p:txBody>
      </p:sp>
      <p:sp>
        <p:nvSpPr>
          <p:cNvPr id="10" name="Tartalom helye 9"/>
          <p:cNvSpPr>
            <a:spLocks noGrp="1"/>
          </p:cNvSpPr>
          <p:nvPr>
            <p:ph idx="1"/>
          </p:nvPr>
        </p:nvSpPr>
        <p:spPr>
          <a:xfrm>
            <a:off x="285720" y="1785926"/>
            <a:ext cx="8472518" cy="4525963"/>
          </a:xfrm>
        </p:spPr>
        <p:txBody>
          <a:bodyPr>
            <a:normAutofit/>
          </a:bodyPr>
          <a:lstStyle/>
          <a:p>
            <a:r>
              <a:rPr lang="hu-HU" dirty="0" smtClean="0"/>
              <a:t>Az érettségi szünetben mentem először</a:t>
            </a:r>
          </a:p>
          <a:p>
            <a:r>
              <a:rPr lang="hu-HU" dirty="0" smtClean="0"/>
              <a:t>Nem volt ismeretlen a hely, mert oda jártam</a:t>
            </a:r>
          </a:p>
          <a:p>
            <a:r>
              <a:rPr lang="hu-HU" dirty="0" smtClean="0"/>
              <a:t>A gyerekek nem tudták, hogy új „óvó néni” lesz</a:t>
            </a:r>
          </a:p>
          <a:p>
            <a:r>
              <a:rPr lang="hu-HU" dirty="0" smtClean="0"/>
              <a:t>Sokat játszottunk és rajzoltunk, ami különösen tetszett nekik</a:t>
            </a:r>
          </a:p>
          <a:p>
            <a:r>
              <a:rPr lang="hu-HU" dirty="0" smtClean="0"/>
              <a:t>Segítettem az óvó nőknek is (pl.: tízóraiztatás)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639</Words>
  <Application>Microsoft Office PowerPoint</Application>
  <PresentationFormat>Diavetítés a képernyőre (4:3 oldalarány)</PresentationFormat>
  <Paragraphs>96</Paragraphs>
  <Slides>31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8" baseType="lpstr">
      <vt:lpstr>Arial</vt:lpstr>
      <vt:lpstr>Arial Black</vt:lpstr>
      <vt:lpstr>Baskerville Old Face</vt:lpstr>
      <vt:lpstr>Calibri</vt:lpstr>
      <vt:lpstr>Elephant</vt:lpstr>
      <vt:lpstr>Wingdings</vt:lpstr>
      <vt:lpstr>Office-téma</vt:lpstr>
      <vt:lpstr>PowerPoint bemutató</vt:lpstr>
      <vt:lpstr>PowerPoint bemutató</vt:lpstr>
      <vt:lpstr>Közgázosok lettünk!</vt:lpstr>
      <vt:lpstr>Mihez kezdjek?</vt:lpstr>
      <vt:lpstr>A KÖZÖSSÉGI SZOLGÁLAT TERÜLETEI</vt:lpstr>
      <vt:lpstr>Szülők-nevelők bálja  (előkészületek)</vt:lpstr>
      <vt:lpstr>PowerPoint bemutató</vt:lpstr>
      <vt:lpstr>Hogy döntöttem el?</vt:lpstr>
      <vt:lpstr>Tengelic Természetvédő Óvoda (Mezőlak)</vt:lpstr>
      <vt:lpstr>Érettségi szünetben</vt:lpstr>
      <vt:lpstr>PowerPoint bemutató</vt:lpstr>
      <vt:lpstr>Sajnos…</vt:lpstr>
      <vt:lpstr>A „búcsú” ajándékom a lányoktól</vt:lpstr>
      <vt:lpstr>DE, 2014. Június 17-től</vt:lpstr>
      <vt:lpstr>Feladataim</vt:lpstr>
      <vt:lpstr>A legnehezebb…</vt:lpstr>
      <vt:lpstr>Az udvaron</vt:lpstr>
      <vt:lpstr>PowerPoint bemutató</vt:lpstr>
      <vt:lpstr>A játszótér</vt:lpstr>
      <vt:lpstr>Velem…</vt:lpstr>
      <vt:lpstr>Valter véleménye az ott töltött  3 és fél hetemről:</vt:lpstr>
      <vt:lpstr>2014. november 15. Osztályfestés – dekorálás - díszítés</vt:lpstr>
      <vt:lpstr>Festés mesterfokon!</vt:lpstr>
      <vt:lpstr>Dekoráció a festés után</vt:lpstr>
      <vt:lpstr>Fali matrica és a térképek</vt:lpstr>
      <vt:lpstr>Reméltük, hogy jó eredményt érünk el</vt:lpstr>
      <vt:lpstr>A többi osztály is keményen dolgozott</vt:lpstr>
      <vt:lpstr>PowerPoint bemutató</vt:lpstr>
      <vt:lpstr>De végül arattuk a babérokat!</vt:lpstr>
      <vt:lpstr>További feladatok</vt:lpstr>
      <vt:lpstr>Köszönöm a figyelmet!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Közösségi szolgálat</dc:title>
  <dc:creator>PC</dc:creator>
  <cp:lastModifiedBy>user</cp:lastModifiedBy>
  <cp:revision>33</cp:revision>
  <dcterms:created xsi:type="dcterms:W3CDTF">2015-01-22T17:22:23Z</dcterms:created>
  <dcterms:modified xsi:type="dcterms:W3CDTF">2015-05-14T06:41:14Z</dcterms:modified>
</cp:coreProperties>
</file>