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67" r:id="rId6"/>
    <p:sldId id="262" r:id="rId7"/>
    <p:sldId id="258" r:id="rId8"/>
    <p:sldId id="259" r:id="rId9"/>
    <p:sldId id="260" r:id="rId10"/>
    <p:sldId id="268" r:id="rId11"/>
    <p:sldId id="261" r:id="rId12"/>
    <p:sldId id="269" r:id="rId13"/>
    <p:sldId id="264" r:id="rId14"/>
    <p:sldId id="265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09832D-0049-41F0-B61C-9DA0B7697B83}" type="datetimeFigureOut">
              <a:rPr lang="hu-HU" smtClean="0"/>
              <a:pPr/>
              <a:t>2016.08.26.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02CEA8-A305-4D2E-80C2-D75CBFA7619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Közösségi </a:t>
            </a:r>
            <a:r>
              <a:rPr lang="hu-HU" dirty="0" smtClean="0"/>
              <a:t>szolgálat a közgázban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tanar\Desktop\Közösségiszolgálat 2016\letölté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6696744" cy="2915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közösségi szolgálat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Egészségügyi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Szociális és jótékonysági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Oktatási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Kulturális és közösségi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Környezet- és természetvédelmi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Katasztrófavédelmi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Trebuchet MS" pitchFamily="34" charset="0"/>
              </a:rPr>
              <a:t>óvodás korú, sajátos nevelési igényű gyermekekkel, tanulókkal, idős emberekkel közös sport- és szabadidős területen folytatott tevékenység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az egyes rendőrségi feladatok ellátására létrehozott szerveknél bűn- és baleset-megelőzési területen folytatható tevékenység.</a:t>
            </a:r>
          </a:p>
          <a:p>
            <a:pPr marL="514350" indent="-514350">
              <a:buFont typeface="+mj-lt"/>
              <a:buAutoNum type="alphaLcParenR"/>
            </a:pPr>
            <a:endParaRPr lang="hu-HU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Közösségi szolgálat </a:t>
            </a:r>
            <a:r>
              <a:rPr lang="hu-HU" dirty="0" err="1" smtClean="0"/>
              <a:t>bozsik</a:t>
            </a:r>
            <a:r>
              <a:rPr lang="hu-HU" dirty="0" smtClean="0"/>
              <a:t> programon</a:t>
            </a:r>
            <a:endParaRPr lang="hu-HU" dirty="0"/>
          </a:p>
        </p:txBody>
      </p:sp>
      <p:pic>
        <p:nvPicPr>
          <p:cNvPr id="5122" name="Picture 2" descr="C:\Users\tanar\Desktop\Közösségiszolgálat 2016\toth_feren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1428750" cy="1905000"/>
          </a:xfrm>
          <a:prstGeom prst="rect">
            <a:avLst/>
          </a:prstGeom>
          <a:noFill/>
        </p:spPr>
      </p:pic>
      <p:pic>
        <p:nvPicPr>
          <p:cNvPr id="4100" name="Picture 4" descr="C:\Users\tanar\Desktop\Közösségiszolgálat 2016\P10504311-570x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140968"/>
            <a:ext cx="54292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közösségi szolgálat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Egészségügyi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Szociális és jótékonysági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Oktatási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Kulturális és közösségi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Környezet- és természetvédelmi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Katasztrófavédelmi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Trebuchet MS" pitchFamily="34" charset="0"/>
              </a:rPr>
              <a:t>óvodás korú, sajátos nevelési igényű gyermekekkel, tanulókkal, idős emberekkel közös sport- és szabadidős területen folytatott tevékenység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az egyes rendőrségi feladatok ellátására létrehozott szerveknél bűn- és baleset-megelőzési területen folytatható tevékenység.</a:t>
            </a:r>
          </a:p>
          <a:p>
            <a:pPr marL="514350" indent="-514350">
              <a:buFont typeface="+mj-lt"/>
              <a:buAutoNum type="alphaLcParenR"/>
            </a:pPr>
            <a:endParaRPr lang="hu-HU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Közösségi szolgálat a honvédségnél a táborban</a:t>
            </a:r>
            <a:endParaRPr lang="hu-HU" dirty="0"/>
          </a:p>
        </p:txBody>
      </p:sp>
      <p:pic>
        <p:nvPicPr>
          <p:cNvPr id="7170" name="Picture 2" descr="C:\Users\tanar\Desktop\Közösségiszolgálat 2016\14088705_676351552517737_833849019_n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2267744" cy="3391019"/>
          </a:xfrm>
          <a:prstGeom prst="rect">
            <a:avLst/>
          </a:prstGeom>
          <a:noFill/>
        </p:spPr>
      </p:pic>
      <p:pic>
        <p:nvPicPr>
          <p:cNvPr id="7171" name="Picture 3" descr="C:\Users\tanar\Desktop\Közösségiszolgálat 2016\14111865_676351559184403_1844550461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96952"/>
            <a:ext cx="2376264" cy="3564396"/>
          </a:xfrm>
          <a:prstGeom prst="rect">
            <a:avLst/>
          </a:prstGeom>
          <a:noFill/>
        </p:spPr>
      </p:pic>
      <p:pic>
        <p:nvPicPr>
          <p:cNvPr id="7172" name="Picture 4" descr="C:\Users\tanar\Desktop\Közösségiszolgálat 2016\14088719_676351562517736_969729426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88840"/>
            <a:ext cx="6372707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72390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C:\Users\tanar\Desktop\Közösségiszolgálat 2016\523250_409806019067462_331660167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347001" cy="3501008"/>
          </a:xfrm>
          <a:prstGeom prst="rect">
            <a:avLst/>
          </a:prstGeom>
          <a:noFill/>
        </p:spPr>
      </p:pic>
      <p:pic>
        <p:nvPicPr>
          <p:cNvPr id="2051" name="Picture 3" descr="C:\Users\tanar\Desktop\Közösségiszolgálat 2016\14101936_1157992894280807_163470631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996952"/>
            <a:ext cx="411843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közösségi szolgálat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Egészségügyi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Szociális és jótékonysági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Oktatási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Kulturális és közösségi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Környezet- és természetvédelmi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Katasztrófavédelmi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Trebuchet MS" pitchFamily="34" charset="0"/>
              </a:rPr>
              <a:t>óvodás korú, sajátos nevelési igényű gyermekekkel, tanulókkal, idős emberekkel közös sport- és szabadidős területen folytatott tevékenység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az egyes rendőrségi feladatok ellátására létrehozott szerveknél bűn- és baleset-megelőzési területen folytatható tevékenység.</a:t>
            </a:r>
          </a:p>
          <a:p>
            <a:pPr marL="514350" indent="-514350">
              <a:buFont typeface="+mj-lt"/>
              <a:buAutoNum type="alphaLcParenR"/>
            </a:pPr>
            <a:endParaRPr lang="hu-HU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Közösségi szolgálat az óvodában</a:t>
            </a:r>
            <a:endParaRPr lang="hu-HU" dirty="0"/>
          </a:p>
        </p:txBody>
      </p:sp>
      <p:pic>
        <p:nvPicPr>
          <p:cNvPr id="6146" name="Picture 2" descr="C:\Users\tanar\Desktop\Közösségiszolgálat 2016\pk0520oviavatoszentkiral_4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9044"/>
            <a:ext cx="7239000" cy="458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közösségi szolgálat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Egészségügyi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Szociális és jótékonysági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Oktatási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Kulturális és közösségi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Környezet- és természetvédelmi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Katasztrófavédelmi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Trebuchet MS" pitchFamily="34" charset="0"/>
              </a:rPr>
              <a:t>óvodás korú, sajátos nevelési igényű gyermekekkel, tanulókkal, idős emberekkel közös sport- és szabadidős területen folytatott tevékenység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2400" dirty="0" smtClean="0">
                <a:latin typeface="+mj-lt"/>
              </a:rPr>
              <a:t>az egyes rendőrségi feladatok ellátására létrehozott szerveknél bűn- és baleset-megelőzési területen folytatható tevékenység.</a:t>
            </a:r>
          </a:p>
          <a:p>
            <a:pPr marL="514350" indent="-514350">
              <a:buFont typeface="+mj-lt"/>
              <a:buAutoNum type="alphaLcParenR"/>
            </a:pPr>
            <a:endParaRPr lang="hu-HU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nar\Desktop\Közösségiszolgálat 2016\rendőrépül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7600135" cy="5683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Közösségi szolgálat a rendőrségen</a:t>
            </a:r>
            <a:endParaRPr lang="hu-HU" dirty="0"/>
          </a:p>
        </p:txBody>
      </p:sp>
      <p:pic>
        <p:nvPicPr>
          <p:cNvPr id="3074" name="Picture 2" descr="C:\Users\tanar\Desktop\Közösségiszolgálat 2016\12493670_1235555883137622_8360769259599671435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4217643" cy="4391472"/>
          </a:xfrm>
          <a:prstGeom prst="rect">
            <a:avLst/>
          </a:prstGeom>
          <a:noFill/>
        </p:spPr>
      </p:pic>
      <p:pic>
        <p:nvPicPr>
          <p:cNvPr id="1027" name="Picture 3" descr="C:\Users\tanar\Desktop\Közösségiszolgálat 2016\14112018_788978864538905_72025417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429000"/>
            <a:ext cx="4185812" cy="3121918"/>
          </a:xfrm>
          <a:prstGeom prst="rect">
            <a:avLst/>
          </a:prstGeom>
          <a:noFill/>
        </p:spPr>
      </p:pic>
      <p:pic>
        <p:nvPicPr>
          <p:cNvPr id="1026" name="Picture 2" descr="C:\Users\tanar\Desktop\Közösségiszolgálat 2016\14088822_788979134538878_1990044848_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556792"/>
            <a:ext cx="2956086" cy="3963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Közösségi szolgálat a Nej-en</a:t>
            </a:r>
            <a:endParaRPr lang="hu-HU" dirty="0"/>
          </a:p>
        </p:txBody>
      </p:sp>
      <p:pic>
        <p:nvPicPr>
          <p:cNvPr id="2050" name="Picture 2" descr="C:\Users\tanar\Desktop\Közösségiszolgálat 2016\nej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5112568" cy="3419030"/>
          </a:xfrm>
          <a:prstGeom prst="rect">
            <a:avLst/>
          </a:prstGeom>
          <a:noFill/>
        </p:spPr>
      </p:pic>
      <p:pic>
        <p:nvPicPr>
          <p:cNvPr id="2051" name="Picture 3" descr="C:\Users\tanar\Desktop\Közösségiszolgálat 2016\NEJ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356992"/>
            <a:ext cx="4608512" cy="308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C:\Users\tanar\Desktop\Közösségiszolgálat 2016\NEJ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2657"/>
            <a:ext cx="7239000" cy="612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227</Words>
  <Application>Microsoft Office PowerPoint</Application>
  <PresentationFormat>Diavetítés a képernyőre (4:3 oldalarány)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Fényűző</vt:lpstr>
      <vt:lpstr>Közösségi szolgálat a közgázban</vt:lpstr>
      <vt:lpstr>2. dia</vt:lpstr>
      <vt:lpstr>A közösségi szolgálat területei</vt:lpstr>
      <vt:lpstr>Közösségi szolgálat az óvodában</vt:lpstr>
      <vt:lpstr>A közösségi szolgálat területei</vt:lpstr>
      <vt:lpstr>6. dia</vt:lpstr>
      <vt:lpstr>Közösségi szolgálat a rendőrségen</vt:lpstr>
      <vt:lpstr>Közösségi szolgálat a Nej-en</vt:lpstr>
      <vt:lpstr>9. dia</vt:lpstr>
      <vt:lpstr>A közösségi szolgálat területei</vt:lpstr>
      <vt:lpstr>Közösségi szolgálat bozsik programon</vt:lpstr>
      <vt:lpstr>A közösségi szolgálat területei</vt:lpstr>
      <vt:lpstr>Közösségi szolgálat a honvédségnél a táborban</vt:lpstr>
      <vt:lpstr>Köszönjük a figyelmet!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szolgálat</dc:title>
  <dc:creator>tanar</dc:creator>
  <cp:lastModifiedBy>tanar</cp:lastModifiedBy>
  <cp:revision>8</cp:revision>
  <dcterms:created xsi:type="dcterms:W3CDTF">2016-08-25T10:10:19Z</dcterms:created>
  <dcterms:modified xsi:type="dcterms:W3CDTF">2016-08-26T06:40:46Z</dcterms:modified>
</cp:coreProperties>
</file>