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5" r:id="rId1"/>
    <p:sldMasterId id="2147484039" r:id="rId2"/>
    <p:sldMasterId id="2147484349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9" r:id="rId11"/>
    <p:sldId id="263" r:id="rId12"/>
    <p:sldId id="264" r:id="rId13"/>
    <p:sldId id="265" r:id="rId14"/>
    <p:sldId id="266" r:id="rId15"/>
    <p:sldId id="268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C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1907-4019-4A12-B74B-53B7EF3C4D7D}" type="datetimeFigureOut">
              <a:rPr lang="hu-HU" smtClean="0"/>
              <a:t>2018. 09. 10.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823-4948-40E6-BF7E-8E9BAE1A35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437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1907-4019-4A12-B74B-53B7EF3C4D7D}" type="datetimeFigureOut">
              <a:rPr lang="hu-HU" smtClean="0"/>
              <a:t>2018. 09. 10.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823-4948-40E6-BF7E-8E9BAE1A35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452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1907-4019-4A12-B74B-53B7EF3C4D7D}" type="datetimeFigureOut">
              <a:rPr lang="hu-HU" smtClean="0"/>
              <a:t>2018. 09. 10.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823-4948-40E6-BF7E-8E9BAE1A35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800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1907-4019-4A12-B74B-53B7EF3C4D7D}" type="datetimeFigureOut">
              <a:rPr lang="hu-HU" smtClean="0"/>
              <a:t>2018. 09. 10.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823-4948-40E6-BF7E-8E9BAE1A35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738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1907-4019-4A12-B74B-53B7EF3C4D7D}" type="datetimeFigureOut">
              <a:rPr lang="hu-HU" smtClean="0"/>
              <a:t>2018. 09. 10.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823-4948-40E6-BF7E-8E9BAE1A35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893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1907-4019-4A12-B74B-53B7EF3C4D7D}" type="datetimeFigureOut">
              <a:rPr lang="hu-HU" smtClean="0"/>
              <a:t>2018. 09. 10.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823-4948-40E6-BF7E-8E9BAE1A35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357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1907-4019-4A12-B74B-53B7EF3C4D7D}" type="datetimeFigureOut">
              <a:rPr lang="hu-HU" smtClean="0"/>
              <a:t>2018. 09. 10.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823-4948-40E6-BF7E-8E9BAE1A35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747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1907-4019-4A12-B74B-53B7EF3C4D7D}" type="datetimeFigureOut">
              <a:rPr lang="hu-HU" smtClean="0"/>
              <a:t>2018. 09. 10.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823-4948-40E6-BF7E-8E9BAE1A3583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2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1907-4019-4A12-B74B-53B7EF3C4D7D}" type="datetimeFigureOut">
              <a:rPr lang="hu-HU" smtClean="0"/>
              <a:t>2018. 09. 10.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823-4948-40E6-BF7E-8E9BAE1A3583}" type="slidenum">
              <a:rPr lang="hu-HU" smtClean="0"/>
              <a:t>‹#›</a:t>
            </a:fld>
            <a:endParaRPr lang="hu-H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2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1907-4019-4A12-B74B-53B7EF3C4D7D}" type="datetimeFigureOut">
              <a:rPr lang="hu-HU" smtClean="0"/>
              <a:t>2018. 09. 10.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823-4948-40E6-BF7E-8E9BAE1A35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22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1907-4019-4A12-B74B-53B7EF3C4D7D}" type="datetimeFigureOut">
              <a:rPr lang="hu-HU" smtClean="0"/>
              <a:t>2018. 09. 10.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823-4948-40E6-BF7E-8E9BAE1A35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656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1907-4019-4A12-B74B-53B7EF3C4D7D}" type="datetimeFigureOut">
              <a:rPr lang="hu-HU" smtClean="0"/>
              <a:t>2018. 09. 10.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823-4948-40E6-BF7E-8E9BAE1A35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929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1907-4019-4A12-B74B-53B7EF3C4D7D}" type="datetimeFigureOut">
              <a:rPr lang="hu-HU" smtClean="0"/>
              <a:t>2018. 09. 10.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823-4948-40E6-BF7E-8E9BAE1A35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129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1907-4019-4A12-B74B-53B7EF3C4D7D}" type="datetimeFigureOut">
              <a:rPr lang="hu-HU" smtClean="0"/>
              <a:t>2018. 09. 10.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823-4948-40E6-BF7E-8E9BAE1A35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18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1907-4019-4A12-B74B-53B7EF3C4D7D}" type="datetimeFigureOut">
              <a:rPr lang="hu-HU" smtClean="0"/>
              <a:t>2018. 09. 10.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823-4948-40E6-BF7E-8E9BAE1A35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650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3421907-4019-4A12-B74B-53B7EF3C4D7D}" type="datetimeFigureOut">
              <a:rPr lang="hu-HU" smtClean="0"/>
              <a:t>2018. 09. 10.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37EA823-4948-40E6-BF7E-8E9BAE1A35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608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1907-4019-4A12-B74B-53B7EF3C4D7D}" type="datetimeFigureOut">
              <a:rPr lang="hu-HU" smtClean="0"/>
              <a:t>2018. 09. 10.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823-4948-40E6-BF7E-8E9BAE1A35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893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1907-4019-4A12-B74B-53B7EF3C4D7D}" type="datetimeFigureOut">
              <a:rPr lang="hu-HU" smtClean="0"/>
              <a:t>2018. 09. 10.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823-4948-40E6-BF7E-8E9BAE1A35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844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1907-4019-4A12-B74B-53B7EF3C4D7D}" type="datetimeFigureOut">
              <a:rPr lang="hu-HU" smtClean="0"/>
              <a:t>2018. 09. 10.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823-4948-40E6-BF7E-8E9BAE1A35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604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1907-4019-4A12-B74B-53B7EF3C4D7D}" type="datetimeFigureOut">
              <a:rPr lang="hu-HU" smtClean="0"/>
              <a:t>2018. 09. 10.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823-4948-40E6-BF7E-8E9BAE1A35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234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1907-4019-4A12-B74B-53B7EF3C4D7D}" type="datetimeFigureOut">
              <a:rPr lang="hu-HU" smtClean="0"/>
              <a:t>2018. 09. 10.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823-4948-40E6-BF7E-8E9BAE1A35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737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1907-4019-4A12-B74B-53B7EF3C4D7D}" type="datetimeFigureOut">
              <a:rPr lang="hu-HU" smtClean="0"/>
              <a:t>2018. 09. 10.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823-4948-40E6-BF7E-8E9BAE1A35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239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1907-4019-4A12-B74B-53B7EF3C4D7D}" type="datetimeFigureOut">
              <a:rPr lang="hu-HU" smtClean="0"/>
              <a:t>2018. 09. 10.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823-4948-40E6-BF7E-8E9BAE1A35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294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1907-4019-4A12-B74B-53B7EF3C4D7D}" type="datetimeFigureOut">
              <a:rPr lang="hu-HU" smtClean="0"/>
              <a:t>2018. 09. 10.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37EA823-4948-40E6-BF7E-8E9BAE1A35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476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3421907-4019-4A12-B74B-53B7EF3C4D7D}" type="datetimeFigureOut">
              <a:rPr lang="hu-HU" smtClean="0"/>
              <a:t>2018. 09. 10.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37EA823-4948-40E6-BF7E-8E9BAE1A35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4275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1907-4019-4A12-B74B-53B7EF3C4D7D}" type="datetimeFigureOut">
              <a:rPr lang="hu-HU" smtClean="0"/>
              <a:t>2018. 09. 10.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823-4948-40E6-BF7E-8E9BAE1A35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792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1907-4019-4A12-B74B-53B7EF3C4D7D}" type="datetimeFigureOut">
              <a:rPr lang="hu-HU" smtClean="0"/>
              <a:t>2018. 09. 10.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823-4948-40E6-BF7E-8E9BAE1A35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793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1907-4019-4A12-B74B-53B7EF3C4D7D}" type="datetimeFigureOut">
              <a:rPr lang="hu-HU" smtClean="0"/>
              <a:t>2018. 09. 10.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823-4948-40E6-BF7E-8E9BAE1A35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481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1907-4019-4A12-B74B-53B7EF3C4D7D}" type="datetimeFigureOut">
              <a:rPr lang="hu-HU" smtClean="0"/>
              <a:t>2018. 09. 10.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823-4948-40E6-BF7E-8E9BAE1A3583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4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1907-4019-4A12-B74B-53B7EF3C4D7D}" type="datetimeFigureOut">
              <a:rPr lang="hu-HU" smtClean="0"/>
              <a:t>2018. 09. 10.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823-4948-40E6-BF7E-8E9BAE1A3583}" type="slidenum">
              <a:rPr lang="hu-HU" smtClean="0"/>
              <a:t>‹#›</a:t>
            </a:fld>
            <a:endParaRPr lang="hu-H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4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1907-4019-4A12-B74B-53B7EF3C4D7D}" type="datetimeFigureOut">
              <a:rPr lang="hu-HU" smtClean="0"/>
              <a:t>2018. 09. 10.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823-4948-40E6-BF7E-8E9BAE1A35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685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1907-4019-4A12-B74B-53B7EF3C4D7D}" type="datetimeFigureOut">
              <a:rPr lang="hu-HU" smtClean="0"/>
              <a:t>2018. 09. 10.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823-4948-40E6-BF7E-8E9BAE1A35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990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1907-4019-4A12-B74B-53B7EF3C4D7D}" type="datetimeFigureOut">
              <a:rPr lang="hu-HU" smtClean="0"/>
              <a:t>2018. 09. 10.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823-4948-40E6-BF7E-8E9BAE1A35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502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3421907-4019-4A12-B74B-53B7EF3C4D7D}" type="datetimeFigureOut">
              <a:rPr lang="hu-HU" smtClean="0"/>
              <a:t>2018. 09. 10.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EA823-4948-40E6-BF7E-8E9BAE1A35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789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3421907-4019-4A12-B74B-53B7EF3C4D7D}" type="datetimeFigureOut">
              <a:rPr lang="hu-HU" smtClean="0"/>
              <a:t>2018. 09. 10.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EA823-4948-40E6-BF7E-8E9BAE1A35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046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3421907-4019-4A12-B74B-53B7EF3C4D7D}" type="datetimeFigureOut">
              <a:rPr lang="hu-HU" smtClean="0"/>
              <a:t>2018. 09. 10.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F37EA823-4948-40E6-BF7E-8E9BAE1A35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752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0" r:id="rId1"/>
    <p:sldLayoutId id="2147484351" r:id="rId2"/>
    <p:sldLayoutId id="2147484352" r:id="rId3"/>
    <p:sldLayoutId id="2147484353" r:id="rId4"/>
    <p:sldLayoutId id="2147484354" r:id="rId5"/>
    <p:sldLayoutId id="2147484355" r:id="rId6"/>
    <p:sldLayoutId id="2147484356" r:id="rId7"/>
    <p:sldLayoutId id="2147484357" r:id="rId8"/>
    <p:sldLayoutId id="2147484358" r:id="rId9"/>
    <p:sldLayoutId id="2147484359" r:id="rId10"/>
    <p:sldLayoutId id="214748436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Élménybeszámoló a közgázos közösségi szolgálatról</a:t>
            </a:r>
            <a:endParaRPr lang="hu-HU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43346" y="4303455"/>
            <a:ext cx="43468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smtClean="0">
                <a:latin typeface="Arial" panose="020B0604020202020204" pitchFamily="34" charset="0"/>
                <a:cs typeface="Arial" panose="020B0604020202020204" pitchFamily="34" charset="0"/>
              </a:rPr>
              <a:t>Készítették: </a:t>
            </a:r>
            <a:endParaRPr lang="hu-H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Unger Klaudia és Verrasztó Veronika</a:t>
            </a:r>
          </a:p>
          <a:p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11/B osztályos tanulók</a:t>
            </a:r>
          </a:p>
        </p:txBody>
      </p:sp>
    </p:spTree>
    <p:extLst>
      <p:ext uri="{BB962C8B-B14F-4D97-AF65-F5344CB8AC3E}">
        <p14:creationId xmlns:p14="http://schemas.microsoft.com/office/powerpoint/2010/main" val="26738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0573">
            <a:off x="283821" y="458021"/>
            <a:ext cx="6080760" cy="405384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615" y="2362200"/>
            <a:ext cx="6254727" cy="429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8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49" y="411480"/>
            <a:ext cx="8229599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6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7606" y="304799"/>
            <a:ext cx="10772775" cy="953771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Pápai Jókai Kör Egyesülete – </a:t>
            </a:r>
            <a:br>
              <a:rPr lang="hu-HU" b="1" dirty="0" smtClean="0"/>
            </a:br>
            <a:r>
              <a:rPr lang="hu-HU" b="1" dirty="0" err="1" smtClean="0"/>
              <a:t>Verrasztó</a:t>
            </a:r>
            <a:r>
              <a:rPr lang="hu-HU" b="1" dirty="0" smtClean="0"/>
              <a:t> Veronika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7606" y="1258570"/>
            <a:ext cx="10753725" cy="1432560"/>
          </a:xfrm>
        </p:spPr>
        <p:txBody>
          <a:bodyPr>
            <a:normAutofit fontScale="92500" lnSpcReduction="10000"/>
          </a:bodyPr>
          <a:lstStyle/>
          <a:p>
            <a:r>
              <a:rPr lang="hu-HU" b="1" dirty="0" smtClean="0"/>
              <a:t>Iskolánk Együttműködési megállapodást kötött a pápai Jókai körrel. Az elnök, Veszpréminé Turtsányi Valéria nénitől kaptam meg a lehetőséget, hogy részt vegyek a </a:t>
            </a:r>
            <a:r>
              <a:rPr lang="hu-HU" b="1" dirty="0"/>
              <a:t>K</a:t>
            </a:r>
            <a:r>
              <a:rPr lang="hu-HU" b="1" dirty="0" smtClean="0"/>
              <a:t>ör életében. Vali néni szerette volna korszerűsíteni a tagság életét, így megkért, hogy készítsek egy honlapot. Nagyon élveztem, mivel ez egy új kihívás volt nekem, és boldogan segítettem. Jó volt látni a munkám eredményét és az örömöt, amit ezzel a kör tagjainak szereztem.</a:t>
            </a:r>
            <a:endParaRPr lang="hu-HU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" y="3884295"/>
            <a:ext cx="2381250" cy="23812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095" y="2866038"/>
            <a:ext cx="7100286" cy="399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4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03504" y="1935479"/>
            <a:ext cx="10782300" cy="2187787"/>
          </a:xfrm>
        </p:spPr>
        <p:txBody>
          <a:bodyPr/>
          <a:lstStyle/>
          <a:p>
            <a:pPr algn="ctr"/>
            <a:r>
              <a:rPr lang="hu-HU" smtClean="0"/>
              <a:t>Köszönjük </a:t>
            </a:r>
            <a:r>
              <a:rPr lang="hu-HU" dirty="0" smtClean="0"/>
              <a:t>szépen a figyelmet!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144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35073" y="1107729"/>
            <a:ext cx="10962567" cy="5232111"/>
          </a:xfrm>
        </p:spPr>
        <p:txBody>
          <a:bodyPr>
            <a:normAutofit/>
          </a:bodyPr>
          <a:lstStyle/>
          <a:p>
            <a:pPr marL="0" lvl="8" indent="0" algn="ctr"/>
            <a:r>
              <a:rPr lang="hu-HU" sz="44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Ezzel az élménybeszámolóval az a célunk, </a:t>
            </a:r>
            <a:r>
              <a:rPr lang="hu-HU" sz="44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hogy minél többen kedvet kapjanak a közösségi szolgálathoz, és örömmel, jó kedvvel, tenni akarással végezzék el az 50 órát. </a:t>
            </a:r>
            <a:r>
              <a:rPr lang="hu-HU" sz="4400" b="1" dirty="0">
                <a:solidFill>
                  <a:prstClr val="black">
                    <a:lumMod val="85000"/>
                    <a:lumOff val="15000"/>
                  </a:prstClr>
                </a:solidFill>
                <a:sym typeface="Wingdings" panose="05000000000000000000" pitchFamily="2" charset="2"/>
              </a:rPr>
              <a:t></a:t>
            </a:r>
          </a:p>
          <a:p>
            <a:pPr marL="0" lvl="8" indent="0" algn="ctr"/>
            <a:r>
              <a:rPr lang="hu-HU" sz="4400" b="1" dirty="0">
                <a:solidFill>
                  <a:prstClr val="black">
                    <a:lumMod val="85000"/>
                    <a:lumOff val="15000"/>
                  </a:prstClr>
                </a:solidFill>
                <a:sym typeface="Wingdings" panose="05000000000000000000" pitchFamily="2" charset="2"/>
              </a:rPr>
              <a:t>Már a Gólya táborban tájékoztatást kaptunk arról, hogy az érettségi feltétele 50 óra közösségi szolgálat teljesítése. </a:t>
            </a:r>
            <a:r>
              <a:rPr lang="hu-HU" sz="4400" b="1" dirty="0" smtClean="0">
                <a:solidFill>
                  <a:prstClr val="black">
                    <a:lumMod val="85000"/>
                    <a:lumOff val="15000"/>
                  </a:prstClr>
                </a:solidFill>
                <a:sym typeface="Wingdings" panose="05000000000000000000" pitchFamily="2" charset="2"/>
              </a:rPr>
              <a:t>Nagyon sokféle tevékenység közül válogathattunk.</a:t>
            </a:r>
            <a:endParaRPr lang="hu-HU" sz="44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312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7606" y="353482"/>
            <a:ext cx="10772775" cy="1658198"/>
          </a:xfrm>
        </p:spPr>
        <p:txBody>
          <a:bodyPr/>
          <a:lstStyle/>
          <a:p>
            <a:r>
              <a:rPr lang="hu-HU" dirty="0" smtClean="0"/>
              <a:t>Feladatok az iskolában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3200" b="1" dirty="0" smtClean="0"/>
              <a:t>Az iskola </a:t>
            </a:r>
            <a:r>
              <a:rPr lang="hu-HU" sz="3200" b="1" dirty="0" err="1" smtClean="0"/>
              <a:t>titkárától</a:t>
            </a:r>
            <a:r>
              <a:rPr lang="hu-HU" sz="3200" b="1" dirty="0" smtClean="0"/>
              <a:t>, </a:t>
            </a:r>
            <a:r>
              <a:rPr lang="hu-HU" sz="3200" b="1" dirty="0" err="1" smtClean="0"/>
              <a:t>Havranek</a:t>
            </a:r>
            <a:r>
              <a:rPr lang="hu-HU" sz="3200" b="1" dirty="0" smtClean="0"/>
              <a:t> </a:t>
            </a:r>
            <a:r>
              <a:rPr lang="hu-HU" sz="3200" b="1" dirty="0"/>
              <a:t>Kati nénitől értesültem, hogy nyáron teljesíthetnék közösségi szolgálatot a suliban, az irodán. Nekem megtetszett az </a:t>
            </a:r>
            <a:r>
              <a:rPr lang="hu-HU" sz="3200" b="1" dirty="0" smtClean="0"/>
              <a:t>ötlet, </a:t>
            </a:r>
            <a:r>
              <a:rPr lang="hu-HU" sz="3200" b="1" dirty="0"/>
              <a:t>így </a:t>
            </a:r>
            <a:r>
              <a:rPr lang="hu-HU" sz="3200" b="1" dirty="0" smtClean="0"/>
              <a:t>a nyári szünetben lelkesen álltam neki a feladatok elvégzésének. </a:t>
            </a:r>
            <a:r>
              <a:rPr lang="hu-HU" sz="3200" b="1" dirty="0"/>
              <a:t>Eleinte nagyon furcsa volt, hogy az </a:t>
            </a:r>
            <a:r>
              <a:rPr lang="hu-HU" sz="3200" b="1" dirty="0" smtClean="0"/>
              <a:t>iskolában, </a:t>
            </a:r>
            <a:r>
              <a:rPr lang="hu-HU" sz="3200" b="1" dirty="0"/>
              <a:t>ahol év közben tömérdek diák nyüzsög</a:t>
            </a:r>
            <a:r>
              <a:rPr lang="hu-HU" sz="3200" b="1" dirty="0" smtClean="0"/>
              <a:t>, most </a:t>
            </a:r>
            <a:r>
              <a:rPr lang="hu-HU" sz="3200" b="1" dirty="0"/>
              <a:t>szinte senki </a:t>
            </a:r>
            <a:r>
              <a:rPr lang="hu-HU" sz="3200" b="1" dirty="0" smtClean="0"/>
              <a:t>sincs, csendesek a folyosók. </a:t>
            </a:r>
          </a:p>
          <a:p>
            <a:r>
              <a:rPr lang="hu-HU" sz="3200" b="1" dirty="0" smtClean="0"/>
              <a:t>A feladataim </a:t>
            </a:r>
            <a:r>
              <a:rPr lang="hu-HU" sz="3200" b="1" dirty="0"/>
              <a:t>egyszerűek </a:t>
            </a:r>
            <a:r>
              <a:rPr lang="hu-HU" sz="3200" b="1" dirty="0" smtClean="0"/>
              <a:t>voltak: </a:t>
            </a:r>
            <a:r>
              <a:rPr lang="hu-HU" sz="3200" b="1" dirty="0"/>
              <a:t>irat megsemmisítés, irat rendezés, és a </a:t>
            </a:r>
            <a:r>
              <a:rPr lang="hu-HU" sz="3200" b="1" dirty="0" smtClean="0"/>
              <a:t>számítógépre adatok felvitele. </a:t>
            </a:r>
            <a:r>
              <a:rPr lang="hu-HU" sz="3200" b="1" dirty="0"/>
              <a:t>Nagyon jól telt az </a:t>
            </a:r>
            <a:r>
              <a:rPr lang="hu-HU" sz="3200" b="1" dirty="0" smtClean="0"/>
              <a:t> idő, </a:t>
            </a:r>
            <a:r>
              <a:rPr lang="hu-HU" sz="3200" b="1" dirty="0"/>
              <a:t>amit ott tölthettem! Mindenki barátságos volt velem, </a:t>
            </a:r>
            <a:r>
              <a:rPr lang="hu-HU" sz="3200" b="1" dirty="0" smtClean="0"/>
              <a:t>és örülök </a:t>
            </a:r>
            <a:r>
              <a:rPr lang="hu-HU" sz="3200" b="1" dirty="0"/>
              <a:t>neki hogy kipróbálhattam magam irodai munkakörben is.</a:t>
            </a:r>
          </a:p>
        </p:txBody>
      </p:sp>
    </p:spTree>
    <p:extLst>
      <p:ext uri="{BB962C8B-B14F-4D97-AF65-F5344CB8AC3E}">
        <p14:creationId xmlns:p14="http://schemas.microsoft.com/office/powerpoint/2010/main" val="228651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7606" y="138429"/>
            <a:ext cx="10772775" cy="1658198"/>
          </a:xfrm>
        </p:spPr>
        <p:txBody>
          <a:bodyPr>
            <a:normAutofit/>
          </a:bodyPr>
          <a:lstStyle/>
          <a:p>
            <a:r>
              <a:rPr lang="hu-HU" sz="4800" b="1" dirty="0" smtClean="0"/>
              <a:t>A Pápai Nagycsaládosok Közhasznú Egyesületének Húsvéti Játszóháza</a:t>
            </a:r>
            <a:endParaRPr lang="hu-HU" sz="4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6656" y="1796627"/>
            <a:ext cx="10753725" cy="4742718"/>
          </a:xfrm>
        </p:spPr>
        <p:txBody>
          <a:bodyPr>
            <a:normAutofit lnSpcReduction="10000"/>
          </a:bodyPr>
          <a:lstStyle/>
          <a:p>
            <a:r>
              <a:rPr lang="hu-HU" b="1" dirty="0" smtClean="0"/>
              <a:t>2014. április 12.-én került megrendezésre a PÁNKE Húsvéti Játszóháza a Pápai Boszorkánykonyhában. Radványi Éva tanárnő biztatására sokan éltünk a lehetőséggel, hogy részt vegyünk egy szórakoztató délután megszervezésében, lebonyolításában. </a:t>
            </a:r>
          </a:p>
          <a:p>
            <a:r>
              <a:rPr lang="hu-HU" b="1" dirty="0" err="1" smtClean="0"/>
              <a:t>Krasztel</a:t>
            </a:r>
            <a:r>
              <a:rPr lang="hu-HU" b="1" dirty="0" smtClean="0"/>
              <a:t> Éva néni, az egyesület elnöke</a:t>
            </a:r>
          </a:p>
          <a:p>
            <a:r>
              <a:rPr lang="hu-HU" b="1" dirty="0" smtClean="0"/>
              <a:t>Kedvesen, barátságosan irányított minket. </a:t>
            </a:r>
          </a:p>
          <a:p>
            <a:r>
              <a:rPr lang="hu-HU" b="1" dirty="0" smtClean="0"/>
              <a:t>Sokszínű feladatokat kaptunk: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Char char=""/>
            </a:pPr>
            <a:r>
              <a:rPr lang="hu-HU" b="1" dirty="0" smtClean="0"/>
              <a:t>Vendégek fogadása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Char char=""/>
            </a:pPr>
            <a:r>
              <a:rPr lang="hu-HU" b="1" dirty="0" smtClean="0"/>
              <a:t>Szórólapozás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Char char=""/>
            </a:pPr>
            <a:r>
              <a:rPr lang="hu-HU" b="1" dirty="0" smtClean="0"/>
              <a:t>A gyerekekkel való foglalkozás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Char char=""/>
            </a:pPr>
            <a:r>
              <a:rPr lang="hu-HU" b="1" dirty="0" smtClean="0"/>
              <a:t>Különböző húsvéti díszek elkészítése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Char char=""/>
            </a:pPr>
            <a:r>
              <a:rPr lang="hu-HU" b="1" dirty="0" smtClean="0"/>
              <a:t>Húsvéti jelmezek zsűrizése, díjazása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Char char=""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880" y="2766060"/>
            <a:ext cx="5273040" cy="395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8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467">
            <a:off x="891420" y="246221"/>
            <a:ext cx="4777859" cy="6370480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560" y="115567"/>
            <a:ext cx="4377271" cy="328295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609" y="2886075"/>
            <a:ext cx="529590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6646" y="0"/>
            <a:ext cx="10772775" cy="1658198"/>
          </a:xfrm>
        </p:spPr>
        <p:txBody>
          <a:bodyPr>
            <a:normAutofit/>
          </a:bodyPr>
          <a:lstStyle/>
          <a:p>
            <a:r>
              <a:rPr lang="hu-HU" b="1" dirty="0" err="1" smtClean="0">
                <a:solidFill>
                  <a:schemeClr val="bg1"/>
                </a:solidFill>
              </a:rPr>
              <a:t>TeSzedd</a:t>
            </a:r>
            <a:r>
              <a:rPr lang="hu-HU" b="1" dirty="0" smtClean="0">
                <a:solidFill>
                  <a:schemeClr val="bg1"/>
                </a:solidFill>
              </a:rPr>
              <a:t>! Akció – </a:t>
            </a:r>
            <a:r>
              <a:rPr lang="hu-HU" sz="3600" b="1" dirty="0" smtClean="0">
                <a:solidFill>
                  <a:schemeClr val="bg1"/>
                </a:solidFill>
              </a:rPr>
              <a:t>Unger Klaudia és </a:t>
            </a:r>
            <a:r>
              <a:rPr lang="hu-HU" sz="3600" b="1" dirty="0" err="1" smtClean="0">
                <a:solidFill>
                  <a:schemeClr val="bg1"/>
                </a:solidFill>
              </a:rPr>
              <a:t>Verrasztó</a:t>
            </a:r>
            <a:r>
              <a:rPr lang="hu-HU" sz="3600" b="1" dirty="0" smtClean="0">
                <a:solidFill>
                  <a:schemeClr val="bg1"/>
                </a:solidFill>
              </a:rPr>
              <a:t> Veronika</a:t>
            </a:r>
            <a:endParaRPr lang="hu-HU" sz="3600" b="1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37616" y="1124798"/>
            <a:ext cx="10753725" cy="1066800"/>
          </a:xfrm>
        </p:spPr>
        <p:txBody>
          <a:bodyPr>
            <a:normAutofit fontScale="77500" lnSpcReduction="20000"/>
          </a:bodyPr>
          <a:lstStyle/>
          <a:p>
            <a:r>
              <a:rPr lang="hu-HU" b="1" dirty="0" smtClean="0"/>
              <a:t>2014. május 9-én került megrendezésre. Az ÖKO csoport vezetőjétől – aki egyben a kémia tanárunk is -, Steinmacher Bálint tanár úrtól értesültünk a lehetőségről. Közösen kiválasztottuk a területet, amit szerettünk volna megtisztítani az eldobott hulladékoktól. Lelkesen álltunk neki a feladatnak. Közben bizony értek minket meglepetések, hogy mennyiféle szemetet dobálnak el az emberek, nem gondolva arra, mekkora kárt okoznak ezzel a jövő nemzedéke számára.</a:t>
            </a:r>
            <a:endParaRPr lang="hu-HU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46" y="2392681"/>
            <a:ext cx="6352794" cy="440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1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3392">
            <a:off x="240393" y="603946"/>
            <a:ext cx="5529892" cy="414741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160" y="990600"/>
            <a:ext cx="7045960" cy="528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5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sz="7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Szigeti </a:t>
            </a:r>
            <a:r>
              <a:rPr lang="hu-HU" sz="7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Veszedelem – </a:t>
            </a:r>
            <a:r>
              <a:rPr lang="hu-HU" sz="7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7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7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Unger Klaudiával</a:t>
            </a:r>
            <a:br>
              <a:rPr lang="hu-HU" sz="7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7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és </a:t>
            </a:r>
            <a:r>
              <a:rPr lang="hu-HU" sz="72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Verrasztó</a:t>
            </a:r>
            <a:r>
              <a:rPr lang="hu-HU" sz="7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7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Veronikával</a:t>
            </a:r>
            <a:endParaRPr lang="hu-HU" sz="16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7606" y="1"/>
            <a:ext cx="10772775" cy="1234439"/>
          </a:xfrm>
        </p:spPr>
        <p:txBody>
          <a:bodyPr>
            <a:normAutofit/>
          </a:bodyPr>
          <a:lstStyle/>
          <a:p>
            <a:endParaRPr lang="hu-H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9412" y="831273"/>
            <a:ext cx="5316474" cy="5554287"/>
          </a:xfrm>
        </p:spPr>
        <p:txBody>
          <a:bodyPr>
            <a:normAutofit fontScale="92500" lnSpcReduction="10000"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2014. május 25-30-ig tartott a Szigeti Veszedelem című össznépi produkció „hete”. Iskolánk énekkarosai teljes létszámmal vettek részt az előadás előkészületeiben. Nekem, aki nem voltam énekkaros, egy másik csoporthoz sikerült csatlakoznom.  A lehetőségről egyik osztálytársamtól értesültem, aki a pápai Hét Csillag Kulturális és Sport Egyesület tagja, és boldogan belevágtam a kihívásba. Az osztályból 2 fiú és 3 lány kezdett neki a próbáknak, mint Végvári vitézek. Eleinte nehezen ment, mivel igazi harcos jellemet kellett felvennünk, és bonyolultnak tűnő kardforgatásokat tanultunk a Hét Csillag Kulturális És Sport Egyesület vezetőjétől, Pintér Pétertől. Felejthetetlen élmény volt a csapattal együtt készülni egy olyan közös megmozduláson, ahol a város összes </a:t>
            </a:r>
            <a:r>
              <a:rPr lang="hu-HU" b="1" dirty="0" err="1" smtClean="0">
                <a:solidFill>
                  <a:schemeClr val="bg1"/>
                </a:solidFill>
              </a:rPr>
              <a:t>általáno</a:t>
            </a:r>
            <a:r>
              <a:rPr lang="hu-HU" b="1" dirty="0" smtClean="0">
                <a:solidFill>
                  <a:schemeClr val="bg1"/>
                </a:solidFill>
              </a:rPr>
              <a:t>- és középiskolájának és </a:t>
            </a:r>
            <a:r>
              <a:rPr lang="hu-HU" b="1" dirty="0" err="1" smtClean="0">
                <a:solidFill>
                  <a:schemeClr val="bg1"/>
                </a:solidFill>
              </a:rPr>
              <a:t>óvódáinak</a:t>
            </a:r>
            <a:r>
              <a:rPr lang="hu-HU" b="1" dirty="0" smtClean="0">
                <a:solidFill>
                  <a:schemeClr val="bg1"/>
                </a:solidFill>
              </a:rPr>
              <a:t> gyerekei is részt vettek.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143" y="566737"/>
            <a:ext cx="4595432" cy="612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1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agyvárosi">
  <a:themeElements>
    <a:clrScheme name="Nagyvárosi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Nagyvárosi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agyváros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3ACF124-275F-44F2-8DE0-0A75506982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554</Words>
  <Application>Microsoft Office PowerPoint</Application>
  <PresentationFormat>Szélesvásznú</PresentationFormat>
  <Paragraphs>26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3</vt:i4>
      </vt:variant>
      <vt:variant>
        <vt:lpstr>Diacímek</vt:lpstr>
      </vt:variant>
      <vt:variant>
        <vt:i4>13</vt:i4>
      </vt:variant>
    </vt:vector>
  </HeadingPairs>
  <TitlesOfParts>
    <vt:vector size="22" baseType="lpstr">
      <vt:lpstr>Andalus</vt:lpstr>
      <vt:lpstr>Arial</vt:lpstr>
      <vt:lpstr>Calibri</vt:lpstr>
      <vt:lpstr>Calibri Light</vt:lpstr>
      <vt:lpstr>Wingdings</vt:lpstr>
      <vt:lpstr>Wingdings 2</vt:lpstr>
      <vt:lpstr>HDOfficeLightV0</vt:lpstr>
      <vt:lpstr>1_HDOfficeLightV0</vt:lpstr>
      <vt:lpstr>Nagyvárosi</vt:lpstr>
      <vt:lpstr>Élménybeszámoló a közgázos közösségi szolgálatról</vt:lpstr>
      <vt:lpstr>PowerPoint-bemutató</vt:lpstr>
      <vt:lpstr>Feladatok az iskolában </vt:lpstr>
      <vt:lpstr>A Pápai Nagycsaládosok Közhasznú Egyesületének Húsvéti Játszóháza</vt:lpstr>
      <vt:lpstr>PowerPoint-bemutató</vt:lpstr>
      <vt:lpstr>TeSzedd! Akció – Unger Klaudia és Verrasztó Veronika</vt:lpstr>
      <vt:lpstr>PowerPoint-bemutató</vt:lpstr>
      <vt:lpstr>A Szigeti Veszedelem –  Unger Klaudiával és Verrasztó Veronikával</vt:lpstr>
      <vt:lpstr>PowerPoint-bemutató</vt:lpstr>
      <vt:lpstr>PowerPoint-bemutató</vt:lpstr>
      <vt:lpstr>PowerPoint-bemutató</vt:lpstr>
      <vt:lpstr>Pápai Jókai Kör Egyesülete –  Verrasztó Veronika</vt:lpstr>
      <vt:lpstr>Köszönjük szépen a figyelmet!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Közösségi munka</dc:title>
  <dc:creator>Vera</dc:creator>
  <cp:lastModifiedBy>Radványi Éva</cp:lastModifiedBy>
  <cp:revision>28</cp:revision>
  <dcterms:created xsi:type="dcterms:W3CDTF">2015-01-25T17:58:13Z</dcterms:created>
  <dcterms:modified xsi:type="dcterms:W3CDTF">2018-09-10T11:14:44Z</dcterms:modified>
</cp:coreProperties>
</file>