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8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E35D6-AA72-454C-9A33-86E31836613E}" type="datetimeFigureOut">
              <a:rPr lang="hu-HU" smtClean="0"/>
              <a:t>2018. 05. 15.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D2909C-693F-438E-8894-250B42DD4972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6706" y="5445224"/>
            <a:ext cx="6400800" cy="616044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Bradley Hand ITC" pitchFamily="66" charset="0"/>
              </a:rPr>
              <a:t>Közösségi szolgálat </a:t>
            </a:r>
            <a:endParaRPr lang="hu-HU" dirty="0">
              <a:latin typeface="Bradley Hand ITC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06" y="1052736"/>
            <a:ext cx="2819400" cy="408622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79512" y="1844822"/>
            <a:ext cx="26642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Erdősi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Debóra</a:t>
            </a:r>
            <a:endParaRPr lang="hu-HU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372200" y="1844824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Németh</a:t>
            </a:r>
            <a:r>
              <a:rPr lang="hu-H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Tímea</a:t>
            </a:r>
            <a:endParaRPr lang="hu-HU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80528" y="188640"/>
            <a:ext cx="8867328" cy="6120720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Minden évben különleges alkalom a szalagavató, ami sok </a:t>
            </a:r>
            <a:r>
              <a:rPr lang="hu-HU" sz="2000" dirty="0" smtClean="0"/>
              <a:t>előkészítő munkával </a:t>
            </a:r>
            <a:r>
              <a:rPr lang="hu-HU" sz="2000" dirty="0" smtClean="0"/>
              <a:t>jár. </a:t>
            </a:r>
            <a:r>
              <a:rPr lang="hu-HU" sz="2000" dirty="0" smtClean="0"/>
              <a:t>Segítettünk a keringőző lányok öltöztetésében, a JMSZK előterét berendeztük, megterítettük az asztalokat, poharakat, szalvétákat, pogácsát készítettünk az asztalokra, fogadtuk a vendégeket. </a:t>
            </a:r>
            <a:r>
              <a:rPr lang="hu-HU" sz="2000" dirty="0" smtClean="0"/>
              <a:t>Annak </a:t>
            </a:r>
            <a:r>
              <a:rPr lang="hu-HU" sz="2000" dirty="0" smtClean="0"/>
              <a:t>lebonyolításában mi is segédkeztünk. Üdvözöltük a vendégeket, pezsgővel és pogácsával kínáltuk őket. Az este egyik kiemelkedő pillanata a szalagok átadása </a:t>
            </a:r>
            <a:r>
              <a:rPr lang="hu-HU" sz="2000" dirty="0" smtClean="0"/>
              <a:t>volt. Minket </a:t>
            </a:r>
            <a:r>
              <a:rPr lang="hu-HU" sz="2000" dirty="0" smtClean="0"/>
              <a:t>ért az a </a:t>
            </a:r>
            <a:r>
              <a:rPr lang="hu-HU" sz="2000" dirty="0" smtClean="0"/>
              <a:t>megtiszteltetés, </a:t>
            </a:r>
            <a:r>
              <a:rPr lang="hu-HU" sz="2000" dirty="0" smtClean="0"/>
              <a:t>hogy tarthattuk a </a:t>
            </a:r>
            <a:r>
              <a:rPr lang="hu-HU" sz="2000" dirty="0" smtClean="0"/>
              <a:t>párnát, </a:t>
            </a:r>
            <a:r>
              <a:rPr lang="hu-HU" sz="2000" dirty="0" smtClean="0"/>
              <a:t>amin a </a:t>
            </a:r>
            <a:r>
              <a:rPr lang="hu-HU" sz="2000" dirty="0" smtClean="0"/>
              <a:t>végzősök szalagjai </a:t>
            </a:r>
            <a:r>
              <a:rPr lang="hu-HU" sz="2000" dirty="0" smtClean="0"/>
              <a:t>voltak.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38268"/>
            <a:ext cx="4723663" cy="3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1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67544" y="1988840"/>
            <a:ext cx="8363272" cy="244827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hu-HU" dirty="0" smtClean="0"/>
              <a:t>Rengeteg élménnyel </a:t>
            </a:r>
            <a:r>
              <a:rPr lang="hu-HU" dirty="0" smtClean="0"/>
              <a:t>gazdagodtunk az elmúlt években a közösség szolgálata közben. Az itt felsoroltak csak </a:t>
            </a:r>
            <a:r>
              <a:rPr lang="hu-HU" dirty="0" smtClean="0"/>
              <a:t>annak egy </a:t>
            </a:r>
            <a:r>
              <a:rPr lang="hu-HU" dirty="0" smtClean="0"/>
              <a:t>töredékei. </a:t>
            </a:r>
            <a:r>
              <a:rPr lang="hu-HU" dirty="0" smtClean="0"/>
              <a:t>Remekül éreztük magunkat, sokféle programban részt </a:t>
            </a:r>
            <a:r>
              <a:rPr lang="hu-HU" dirty="0" err="1" smtClean="0"/>
              <a:t>vehettünk</a:t>
            </a:r>
            <a:r>
              <a:rPr lang="hu-HU" dirty="0" smtClean="0"/>
              <a:t>.</a:t>
            </a:r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2170387" y="5452674"/>
            <a:ext cx="552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Forte" pitchFamily="66" charset="0"/>
              </a:rPr>
              <a:t>Köszönjük a figyelmet!</a:t>
            </a:r>
          </a:p>
          <a:p>
            <a:endParaRPr lang="hu-HU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8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42035"/>
            <a:ext cx="8229600" cy="4205104"/>
          </a:xfrm>
        </p:spPr>
        <p:txBody>
          <a:bodyPr/>
          <a:lstStyle/>
          <a:p>
            <a:pPr marL="137160" indent="0" algn="ctr">
              <a:buNone/>
            </a:pPr>
            <a:r>
              <a:rPr lang="hu-HU" dirty="0" smtClean="0"/>
              <a:t>Közgázos diákok vagyunk és ebben a prezentációban foglaltuk össze röviden élményeinket, amelyeket a közösségi szolgálat teljesítése alatt szereztünk.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96" y="4411014"/>
            <a:ext cx="2774336" cy="20807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21" y="3383995"/>
            <a:ext cx="2915816" cy="218686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3" y="3383995"/>
            <a:ext cx="2756527" cy="20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6355" y="4653136"/>
            <a:ext cx="8229600" cy="1540808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hu-HU" dirty="0" smtClean="0"/>
              <a:t>A mi iskolánkban </a:t>
            </a:r>
            <a:r>
              <a:rPr lang="hu-HU" i="1" dirty="0" smtClean="0"/>
              <a:t>Radványi Éva </a:t>
            </a:r>
            <a:r>
              <a:rPr lang="hu-HU" dirty="0" smtClean="0"/>
              <a:t>tanárnő felelős a közösségi szolgálatért. Amikor 9.-esek voltunk ő tájékoztatott minket annak céljairól, szabályairól, feltételeiről.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20688"/>
            <a:ext cx="2586583" cy="34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PAPÍRGYŰJTÉS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6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31683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400" dirty="0" smtClean="0"/>
              <a:t>A mi iskolánk </a:t>
            </a:r>
            <a:r>
              <a:rPr lang="hu-HU" sz="2400" dirty="0" err="1" smtClean="0"/>
              <a:t>Ökoiskola</a:t>
            </a:r>
            <a:r>
              <a:rPr lang="hu-HU" sz="2400" dirty="0" smtClean="0"/>
              <a:t>, ezért </a:t>
            </a:r>
            <a:r>
              <a:rPr lang="hu-HU" sz="2400" dirty="0" smtClean="0"/>
              <a:t>minden évben rendszeresen rendezünk </a:t>
            </a:r>
            <a:r>
              <a:rPr lang="hu-HU" sz="2400" dirty="0" smtClean="0"/>
              <a:t>papírgyűjtést, hogy az újrahasznosításra kerüljön és ezáltal is védjük a környezetet. Mindig a mi osztályunk szervezi, így mi is </a:t>
            </a:r>
            <a:r>
              <a:rPr lang="hu-HU" sz="2400" dirty="0" smtClean="0"/>
              <a:t>ki tudtuk </a:t>
            </a:r>
            <a:r>
              <a:rPr lang="hu-HU" sz="2400" dirty="0" smtClean="0"/>
              <a:t>venni a részünket e feladatból. Ez egy verseny is az osztályok között, hogy </a:t>
            </a:r>
            <a:r>
              <a:rPr lang="hu-HU" sz="2400" dirty="0" smtClean="0"/>
              <a:t>melyik osztály tud több papírt gyűjteni</a:t>
            </a:r>
            <a:r>
              <a:rPr lang="hu-HU" sz="2400" dirty="0" smtClean="0"/>
              <a:t>. </a:t>
            </a:r>
            <a:r>
              <a:rPr lang="hu-HU" sz="2400" dirty="0" smtClean="0"/>
              <a:t>A tét: a győztes osztály a kirándulásra 1 ajándék napot kap.</a:t>
            </a:r>
            <a:endParaRPr lang="hu-HU" sz="2400" dirty="0" smtClean="0"/>
          </a:p>
          <a:p>
            <a:pPr algn="just"/>
            <a:r>
              <a:rPr lang="hu-HU" sz="2400" dirty="0" smtClean="0"/>
              <a:t>A mi feladatunk ilyenkor a papír összegyűjtése, lemérése és a kapott adatok összegzése.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6820"/>
            <a:ext cx="4379979" cy="32849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2520280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4243489"/>
            <a:ext cx="8229600" cy="273630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Iskolánk könyvtárában is szívesen látnak minket, mindig lehet miben segíteni. </a:t>
            </a:r>
          </a:p>
          <a:p>
            <a:r>
              <a:rPr lang="hu-HU" dirty="0" smtClean="0"/>
              <a:t>Sok könyvről</a:t>
            </a:r>
            <a:r>
              <a:rPr lang="hu-HU" dirty="0" smtClean="0"/>
              <a:t> </a:t>
            </a:r>
            <a:r>
              <a:rPr lang="hu-HU" dirty="0" smtClean="0"/>
              <a:t>lekoptak a </a:t>
            </a:r>
            <a:r>
              <a:rPr lang="hu-HU" dirty="0" smtClean="0"/>
              <a:t>jelzetek, </a:t>
            </a:r>
            <a:r>
              <a:rPr lang="hu-HU" dirty="0" smtClean="0"/>
              <a:t>ezért mi újra írtuk azokat. </a:t>
            </a:r>
            <a:r>
              <a:rPr lang="hu-HU" dirty="0" smtClean="0"/>
              <a:t>Az elhasználódott, </a:t>
            </a:r>
            <a:r>
              <a:rPr lang="hu-HU" dirty="0" smtClean="0"/>
              <a:t>szakadt könyveket megragasztottuk. </a:t>
            </a:r>
            <a:r>
              <a:rPr lang="hu-HU" dirty="0" smtClean="0"/>
              <a:t>Miután </a:t>
            </a:r>
            <a:r>
              <a:rPr lang="hu-HU" dirty="0" smtClean="0"/>
              <a:t>végeztünk a </a:t>
            </a:r>
            <a:r>
              <a:rPr lang="hu-HU" dirty="0" smtClean="0"/>
              <a:t>munkával, </a:t>
            </a:r>
            <a:r>
              <a:rPr lang="hu-HU" dirty="0" smtClean="0"/>
              <a:t>a könyvtárban lakó hörcsögöt is megnézhettük.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880320" cy="21602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29" y="1916832"/>
            <a:ext cx="2993671" cy="224525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656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VENDÉGKALAUZ KÉPZÉS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4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332656"/>
            <a:ext cx="4968552" cy="65253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400" dirty="0" smtClean="0"/>
              <a:t>Pápa </a:t>
            </a:r>
            <a:r>
              <a:rPr lang="hu-HU" sz="2400" dirty="0" smtClean="0"/>
              <a:t>városa ebben az évben lett 800 éves. Ezen </a:t>
            </a:r>
            <a:r>
              <a:rPr lang="hu-HU" sz="2400" dirty="0" smtClean="0"/>
              <a:t>alkalomból sok rendezvény is megszervezésre került. Több városból jöttek vendégek akik szerették volna jobban megismerni </a:t>
            </a:r>
            <a:r>
              <a:rPr lang="hu-HU" sz="2400" dirty="0" smtClean="0"/>
              <a:t>szeretett városunkat</a:t>
            </a:r>
            <a:r>
              <a:rPr lang="hu-HU" sz="2400" dirty="0" smtClean="0"/>
              <a:t>. Ehhez a szép feladathoz toboroztak vendégkalauzokat.</a:t>
            </a:r>
            <a:endParaRPr lang="hu-HU" sz="2400" dirty="0" smtClean="0"/>
          </a:p>
          <a:p>
            <a:pPr algn="just"/>
            <a:r>
              <a:rPr lang="hu-HU" sz="2400" dirty="0" smtClean="0"/>
              <a:t>Megtetszett nekünk ez a feladat, ezért örömmel vállaltuk és szívesen vettünk részt a felkészítő-tájékoztató </a:t>
            </a:r>
            <a:r>
              <a:rPr lang="hu-HU" sz="2400" dirty="0" smtClean="0"/>
              <a:t>órákon iskolánk dísztermében. </a:t>
            </a:r>
          </a:p>
          <a:p>
            <a:pPr algn="just"/>
            <a:r>
              <a:rPr lang="hu-HU" sz="2400" dirty="0" smtClean="0"/>
              <a:t>A </a:t>
            </a:r>
            <a:r>
              <a:rPr lang="hu-HU" sz="2400" dirty="0" smtClean="0"/>
              <a:t>JMSZK kertjében változatos programok közül választhattak a látogatók. A Viking sakk nevű játékot ismertettük meg </a:t>
            </a:r>
            <a:r>
              <a:rPr lang="hu-HU" sz="2400" dirty="0" smtClean="0"/>
              <a:t>velük,  amit korábban a képzés során mi is megszerettünk.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91" y="2301457"/>
            <a:ext cx="2935888" cy="21927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91" y="4577108"/>
            <a:ext cx="2935888" cy="220191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17" y="188640"/>
            <a:ext cx="2957199" cy="19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1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SZALAGAVATÓS VÁLLALÁSAINK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95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383</Words>
  <Application>Microsoft Office PowerPoint</Application>
  <PresentationFormat>Diavetítés a képernyőre (4:3 oldalarány)</PresentationFormat>
  <Paragraphs>18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Book Antiqua</vt:lpstr>
      <vt:lpstr>Bradley Hand ITC</vt:lpstr>
      <vt:lpstr>Forte</vt:lpstr>
      <vt:lpstr>Lucida Sans</vt:lpstr>
      <vt:lpstr>Wingdings</vt:lpstr>
      <vt:lpstr>Wingdings 2</vt:lpstr>
      <vt:lpstr>Wingdings 3</vt:lpstr>
      <vt:lpstr>Hegycsúcs</vt:lpstr>
      <vt:lpstr>PowerPoint-bemutató</vt:lpstr>
      <vt:lpstr>PowerPoint-bemutató</vt:lpstr>
      <vt:lpstr>PowerPoint-bemutató</vt:lpstr>
      <vt:lpstr>PAPÍRGYŰJTÉS</vt:lpstr>
      <vt:lpstr>PowerPoint-bemutató</vt:lpstr>
      <vt:lpstr>PowerPoint-bemutató</vt:lpstr>
      <vt:lpstr>VENDÉGKALAUZ KÉPZÉS</vt:lpstr>
      <vt:lpstr>PowerPoint-bemutató</vt:lpstr>
      <vt:lpstr>SZALAGAVATÓS VÁLLALÁSAINK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Lenovo</dc:creator>
  <cp:lastModifiedBy>Radványi Éva</cp:lastModifiedBy>
  <cp:revision>18</cp:revision>
  <dcterms:created xsi:type="dcterms:W3CDTF">2015-02-01T15:24:39Z</dcterms:created>
  <dcterms:modified xsi:type="dcterms:W3CDTF">2018-05-15T08:24:02Z</dcterms:modified>
</cp:coreProperties>
</file>